
<file path=[Content_Types].xml><?xml version="1.0" encoding="utf-8"?>
<Types xmlns="http://schemas.openxmlformats.org/package/2006/content-types">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handoutMasterIdLst>
    <p:handoutMasterId r:id="rId7"/>
  </p:handoutMasterIdLst>
  <p:sldIdLst>
    <p:sldId id="259" r:id="rId5"/>
  </p:sldIdLst>
  <p:sldSz cx="12192000" cy="6858000"/>
  <p:notesSz cx="6858000" cy="9144000"/>
  <p:defaultTextStyle>
    <a:defPPr rtl="0">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64" userDrawn="1">
          <p15:clr>
            <a:srgbClr val="A4A3A4"/>
          </p15:clr>
        </p15:guide>
        <p15:guide id="2" pos="3840" userDrawn="1">
          <p15:clr>
            <a:srgbClr val="A4A3A4"/>
          </p15:clr>
        </p15:guide>
        <p15:guide id="3" pos="456" userDrawn="1">
          <p15:clr>
            <a:srgbClr val="A4A3A4"/>
          </p15:clr>
        </p15:guide>
        <p15:guide id="4" pos="720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BEBD8"/>
    <a:srgbClr val="8335E5"/>
    <a:srgbClr val="6B8DE1"/>
    <a:srgbClr val="6C92E1"/>
    <a:srgbClr val="6313DC"/>
    <a:srgbClr val="1E3ADA"/>
    <a:srgbClr val="030553"/>
    <a:srgbClr val="7D4BC9"/>
    <a:srgbClr val="16286E"/>
    <a:srgbClr val="6524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37" autoAdjust="0"/>
    <p:restoredTop sz="94652" autoAdjust="0"/>
  </p:normalViewPr>
  <p:slideViewPr>
    <p:cSldViewPr snapToGrid="0" showGuides="1">
      <p:cViewPr varScale="1">
        <p:scale>
          <a:sx n="76" d="100"/>
          <a:sy n="76" d="100"/>
        </p:scale>
        <p:origin x="1140" y="84"/>
      </p:cViewPr>
      <p:guideLst>
        <p:guide orient="horz" pos="2064"/>
        <p:guide pos="3840"/>
        <p:guide pos="456"/>
        <p:guide pos="7200"/>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81" d="100"/>
          <a:sy n="81" d="100"/>
        </p:scale>
        <p:origin x="397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AF506F9-91AB-457B-A321-BA32DFC452D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GB"/>
          </a:p>
        </p:txBody>
      </p:sp>
      <p:sp>
        <p:nvSpPr>
          <p:cNvPr id="3" name="Date Placeholder 2">
            <a:extLst>
              <a:ext uri="{FF2B5EF4-FFF2-40B4-BE49-F238E27FC236}">
                <a16:creationId xmlns:a16="http://schemas.microsoft.com/office/drawing/2014/main" id="{EE71BC67-B9B6-41AE-BB4E-51234F20984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84F9F526-78FB-4035-96AD-D1F6C401D1BB}" type="datetime1">
              <a:rPr lang="en-GB" smtClean="0"/>
              <a:t>28/09/2023</a:t>
            </a:fld>
            <a:endParaRPr lang="en-GB"/>
          </a:p>
        </p:txBody>
      </p:sp>
      <p:sp>
        <p:nvSpPr>
          <p:cNvPr id="4" name="Footer Placeholder 3">
            <a:extLst>
              <a:ext uri="{FF2B5EF4-FFF2-40B4-BE49-F238E27FC236}">
                <a16:creationId xmlns:a16="http://schemas.microsoft.com/office/drawing/2014/main" id="{A0E2BB79-F5ED-4C7F-A869-D9A323F2CA0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GB"/>
          </a:p>
        </p:txBody>
      </p:sp>
      <p:sp>
        <p:nvSpPr>
          <p:cNvPr id="5" name="Slide Number Placeholder 4">
            <a:extLst>
              <a:ext uri="{FF2B5EF4-FFF2-40B4-BE49-F238E27FC236}">
                <a16:creationId xmlns:a16="http://schemas.microsoft.com/office/drawing/2014/main" id="{A40207CB-184F-4400-BBE4-E0B71DE0626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4328996C-DF1E-45F4-80FD-86472FDB10B8}" type="slidenum">
              <a:rPr lang="en-GB" smtClean="0"/>
              <a:t>‹#›</a:t>
            </a:fld>
            <a:endParaRPr lang="en-GB"/>
          </a:p>
        </p:txBody>
      </p:sp>
    </p:spTree>
    <p:extLst>
      <p:ext uri="{BB962C8B-B14F-4D97-AF65-F5344CB8AC3E}">
        <p14:creationId xmlns:p14="http://schemas.microsoft.com/office/powerpoint/2010/main" val="14016848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GB" noProof="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3902D511-6FBC-4928-87EA-3686BE49F2E9}" type="datetime1">
              <a:rPr lang="en-GB" noProof="0" smtClean="0"/>
              <a:t>28/09/2023</a:t>
            </a:fld>
            <a:endParaRPr lang="en-GB" noProof="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GB"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n-GB" noProof="0"/>
              <a:t>Edit Master text styles</a:t>
            </a:r>
          </a:p>
          <a:p>
            <a:pPr lvl="1" rtl="0"/>
            <a:r>
              <a:rPr lang="en-GB" noProof="0"/>
              <a:t>Second level</a:t>
            </a:r>
          </a:p>
          <a:p>
            <a:pPr lvl="2" rtl="0"/>
            <a:r>
              <a:rPr lang="en-GB" noProof="0"/>
              <a:t>Third level</a:t>
            </a:r>
          </a:p>
          <a:p>
            <a:pPr lvl="3" rtl="0"/>
            <a:r>
              <a:rPr lang="en-GB" noProof="0"/>
              <a:t>Fourth level</a:t>
            </a:r>
          </a:p>
          <a:p>
            <a:pPr lvl="4" rtl="0"/>
            <a:r>
              <a:rPr lang="en-GB"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GB" noProof="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6DF8F48A-6110-47DA-8521-A1D1FFD22FEF}" type="slidenum">
              <a:rPr lang="en-GB" noProof="0" smtClean="0"/>
              <a:t>‹#›</a:t>
            </a:fld>
            <a:endParaRPr lang="en-GB" noProof="0"/>
          </a:p>
        </p:txBody>
      </p:sp>
    </p:spTree>
    <p:extLst>
      <p:ext uri="{BB962C8B-B14F-4D97-AF65-F5344CB8AC3E}">
        <p14:creationId xmlns:p14="http://schemas.microsoft.com/office/powerpoint/2010/main" val="345149156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lstStyle/>
          <a:p>
            <a:pPr rtl="0"/>
            <a:endParaRPr lang="en-GB"/>
          </a:p>
        </p:txBody>
      </p:sp>
      <p:sp>
        <p:nvSpPr>
          <p:cNvPr id="4" name="Slide Number Placeholder 3"/>
          <p:cNvSpPr>
            <a:spLocks noGrp="1"/>
          </p:cNvSpPr>
          <p:nvPr>
            <p:ph type="sldNum" sz="quarter" idx="5"/>
          </p:nvPr>
        </p:nvSpPr>
        <p:spPr/>
        <p:txBody>
          <a:bodyPr rtlCol="0"/>
          <a:lstStyle/>
          <a:p>
            <a:pPr rtl="0"/>
            <a:fld id="{6DF8F48A-6110-47DA-8521-A1D1FFD22FEF}" type="slidenum">
              <a:rPr lang="en-GB" smtClean="0"/>
              <a:t>1</a:t>
            </a:fld>
            <a:endParaRPr lang="en-GB"/>
          </a:p>
        </p:txBody>
      </p:sp>
    </p:spTree>
    <p:extLst>
      <p:ext uri="{BB962C8B-B14F-4D97-AF65-F5344CB8AC3E}">
        <p14:creationId xmlns:p14="http://schemas.microsoft.com/office/powerpoint/2010/main" val="671800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0BBB5-FEB0-47AD-A01D-A9D3462038F2}"/>
              </a:ext>
            </a:extLst>
          </p:cNvPr>
          <p:cNvSpPr>
            <a:spLocks noGrp="1"/>
          </p:cNvSpPr>
          <p:nvPr>
            <p:ph type="ctrTitle"/>
          </p:nvPr>
        </p:nvSpPr>
        <p:spPr>
          <a:xfrm>
            <a:off x="1524000" y="1122363"/>
            <a:ext cx="9144000" cy="2387600"/>
          </a:xfrm>
        </p:spPr>
        <p:txBody>
          <a:bodyPr rtlCol="0" anchor="b"/>
          <a:lstStyle>
            <a:lvl1pPr algn="ctr">
              <a:defRPr sz="6000"/>
            </a:lvl1pPr>
          </a:lstStyle>
          <a:p>
            <a:pPr rtl="0"/>
            <a:r>
              <a:rPr lang="en-GB" noProof="0"/>
              <a:t>Click to edit Master title style</a:t>
            </a:r>
          </a:p>
        </p:txBody>
      </p:sp>
      <p:sp>
        <p:nvSpPr>
          <p:cNvPr id="3" name="Subtitle 2">
            <a:extLst>
              <a:ext uri="{FF2B5EF4-FFF2-40B4-BE49-F238E27FC236}">
                <a16:creationId xmlns:a16="http://schemas.microsoft.com/office/drawing/2014/main" id="{58207C41-C17D-4E84-B9CC-CA142B94C10D}"/>
              </a:ext>
            </a:extLst>
          </p:cNvPr>
          <p:cNvSpPr>
            <a:spLocks noGrp="1"/>
          </p:cNvSpPr>
          <p:nvPr>
            <p:ph type="subTitle" idx="1"/>
          </p:nvPr>
        </p:nvSpPr>
        <p:spPr>
          <a:xfrm>
            <a:off x="1524000" y="3602038"/>
            <a:ext cx="9144000" cy="1655762"/>
          </a:xfrm>
        </p:spPr>
        <p:txBody>
          <a:bodyPr rtlCol="0"/>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n-GB" noProof="0"/>
              <a:t>Click to edit Master subtitle style</a:t>
            </a:r>
          </a:p>
        </p:txBody>
      </p:sp>
      <p:sp>
        <p:nvSpPr>
          <p:cNvPr id="4" name="Date Placeholder 3">
            <a:extLst>
              <a:ext uri="{FF2B5EF4-FFF2-40B4-BE49-F238E27FC236}">
                <a16:creationId xmlns:a16="http://schemas.microsoft.com/office/drawing/2014/main" id="{7245F25D-6082-47DE-9B2C-675944DD1812}"/>
              </a:ext>
            </a:extLst>
          </p:cNvPr>
          <p:cNvSpPr>
            <a:spLocks noGrp="1"/>
          </p:cNvSpPr>
          <p:nvPr>
            <p:ph type="dt" sz="half" idx="10"/>
          </p:nvPr>
        </p:nvSpPr>
        <p:spPr/>
        <p:txBody>
          <a:bodyPr rtlCol="0"/>
          <a:lstStyle/>
          <a:p>
            <a:pPr rtl="0"/>
            <a:fld id="{C6FA9837-9BB0-4F38-871C-CA3A7F3A916F}" type="datetime1">
              <a:rPr lang="en-GB" noProof="0" smtClean="0"/>
              <a:t>28/09/2023</a:t>
            </a:fld>
            <a:endParaRPr lang="en-GB" noProof="0"/>
          </a:p>
        </p:txBody>
      </p:sp>
      <p:sp>
        <p:nvSpPr>
          <p:cNvPr id="5" name="Footer Placeholder 4">
            <a:extLst>
              <a:ext uri="{FF2B5EF4-FFF2-40B4-BE49-F238E27FC236}">
                <a16:creationId xmlns:a16="http://schemas.microsoft.com/office/drawing/2014/main" id="{5E24B0FF-3B25-4E5C-A0A7-4E1636362153}"/>
              </a:ext>
            </a:extLst>
          </p:cNvPr>
          <p:cNvSpPr>
            <a:spLocks noGrp="1"/>
          </p:cNvSpPr>
          <p:nvPr>
            <p:ph type="ftr" sz="quarter" idx="11"/>
          </p:nvPr>
        </p:nvSpPr>
        <p:spPr/>
        <p:txBody>
          <a:bodyPr rtlCol="0"/>
          <a:lstStyle/>
          <a:p>
            <a:pPr rtl="0"/>
            <a:endParaRPr lang="en-GB" noProof="0"/>
          </a:p>
        </p:txBody>
      </p:sp>
      <p:sp>
        <p:nvSpPr>
          <p:cNvPr id="6" name="Slide Number Placeholder 5">
            <a:extLst>
              <a:ext uri="{FF2B5EF4-FFF2-40B4-BE49-F238E27FC236}">
                <a16:creationId xmlns:a16="http://schemas.microsoft.com/office/drawing/2014/main" id="{09377007-1A01-499B-ACAD-C9F9C20B76F8}"/>
              </a:ext>
            </a:extLst>
          </p:cNvPr>
          <p:cNvSpPr>
            <a:spLocks noGrp="1"/>
          </p:cNvSpPr>
          <p:nvPr>
            <p:ph type="sldNum" sz="quarter" idx="12"/>
          </p:nvPr>
        </p:nvSpPr>
        <p:spPr/>
        <p:txBody>
          <a:bodyPr rtlCol="0"/>
          <a:lstStyle/>
          <a:p>
            <a:pPr rtl="0"/>
            <a:fld id="{ED6580AB-5C3C-4B4F-8E2A-8B7A0A8CE695}" type="slidenum">
              <a:rPr lang="en-GB" noProof="0" smtClean="0"/>
              <a:t>‹#›</a:t>
            </a:fld>
            <a:endParaRPr lang="en-GB" noProof="0"/>
          </a:p>
        </p:txBody>
      </p:sp>
    </p:spTree>
    <p:extLst>
      <p:ext uri="{BB962C8B-B14F-4D97-AF65-F5344CB8AC3E}">
        <p14:creationId xmlns:p14="http://schemas.microsoft.com/office/powerpoint/2010/main" val="1169962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81C24-32F4-4208-B651-CDCBFCD0312A}"/>
              </a:ext>
            </a:extLst>
          </p:cNvPr>
          <p:cNvSpPr>
            <a:spLocks noGrp="1"/>
          </p:cNvSpPr>
          <p:nvPr>
            <p:ph type="title"/>
          </p:nvPr>
        </p:nvSpPr>
        <p:spPr/>
        <p:txBody>
          <a:bodyPr rtlCol="0"/>
          <a:lstStyle/>
          <a:p>
            <a:pPr rtl="0"/>
            <a:r>
              <a:rPr lang="en-GB" noProof="0"/>
              <a:t>Click to edit Master title style</a:t>
            </a:r>
          </a:p>
        </p:txBody>
      </p:sp>
      <p:sp>
        <p:nvSpPr>
          <p:cNvPr id="3" name="Vertical Text Placeholder 2">
            <a:extLst>
              <a:ext uri="{FF2B5EF4-FFF2-40B4-BE49-F238E27FC236}">
                <a16:creationId xmlns:a16="http://schemas.microsoft.com/office/drawing/2014/main" id="{48B74779-B577-461F-A409-71F6A5A11A01}"/>
              </a:ext>
            </a:extLst>
          </p:cNvPr>
          <p:cNvSpPr>
            <a:spLocks noGrp="1"/>
          </p:cNvSpPr>
          <p:nvPr>
            <p:ph type="body" orient="vert" idx="1"/>
          </p:nvPr>
        </p:nvSpPr>
        <p:spPr/>
        <p:txBody>
          <a:bodyPr vert="eaVert" rtlCol="0"/>
          <a:lstStyle/>
          <a:p>
            <a:pPr lvl="0" rtl="0"/>
            <a:r>
              <a:rPr lang="en-GB" noProof="0"/>
              <a:t>Click to edit Master text styles</a:t>
            </a:r>
          </a:p>
          <a:p>
            <a:pPr lvl="1" rtl="0"/>
            <a:r>
              <a:rPr lang="en-GB" noProof="0"/>
              <a:t>Second level</a:t>
            </a:r>
          </a:p>
          <a:p>
            <a:pPr lvl="2" rtl="0"/>
            <a:r>
              <a:rPr lang="en-GB" noProof="0"/>
              <a:t>Third level</a:t>
            </a:r>
          </a:p>
          <a:p>
            <a:pPr lvl="3" rtl="0"/>
            <a:r>
              <a:rPr lang="en-GB" noProof="0"/>
              <a:t>Fourth level</a:t>
            </a:r>
          </a:p>
          <a:p>
            <a:pPr lvl="4" rtl="0"/>
            <a:r>
              <a:rPr lang="en-GB" noProof="0"/>
              <a:t>Fifth level</a:t>
            </a:r>
          </a:p>
        </p:txBody>
      </p:sp>
      <p:sp>
        <p:nvSpPr>
          <p:cNvPr id="4" name="Date Placeholder 3">
            <a:extLst>
              <a:ext uri="{FF2B5EF4-FFF2-40B4-BE49-F238E27FC236}">
                <a16:creationId xmlns:a16="http://schemas.microsoft.com/office/drawing/2014/main" id="{89B044BD-4FA0-432C-95D7-517D2DE8C4B6}"/>
              </a:ext>
            </a:extLst>
          </p:cNvPr>
          <p:cNvSpPr>
            <a:spLocks noGrp="1"/>
          </p:cNvSpPr>
          <p:nvPr>
            <p:ph type="dt" sz="half" idx="10"/>
          </p:nvPr>
        </p:nvSpPr>
        <p:spPr/>
        <p:txBody>
          <a:bodyPr rtlCol="0"/>
          <a:lstStyle/>
          <a:p>
            <a:pPr rtl="0"/>
            <a:fld id="{58F9BE31-F1F2-4CB1-8CE9-942D4FFD3238}" type="datetime1">
              <a:rPr lang="en-GB" noProof="0" smtClean="0"/>
              <a:t>28/09/2023</a:t>
            </a:fld>
            <a:endParaRPr lang="en-GB" noProof="0"/>
          </a:p>
        </p:txBody>
      </p:sp>
      <p:sp>
        <p:nvSpPr>
          <p:cNvPr id="5" name="Footer Placeholder 4">
            <a:extLst>
              <a:ext uri="{FF2B5EF4-FFF2-40B4-BE49-F238E27FC236}">
                <a16:creationId xmlns:a16="http://schemas.microsoft.com/office/drawing/2014/main" id="{AD17F283-FE61-4C9A-9E39-74D429C582C2}"/>
              </a:ext>
            </a:extLst>
          </p:cNvPr>
          <p:cNvSpPr>
            <a:spLocks noGrp="1"/>
          </p:cNvSpPr>
          <p:nvPr>
            <p:ph type="ftr" sz="quarter" idx="11"/>
          </p:nvPr>
        </p:nvSpPr>
        <p:spPr/>
        <p:txBody>
          <a:bodyPr rtlCol="0"/>
          <a:lstStyle/>
          <a:p>
            <a:pPr rtl="0"/>
            <a:endParaRPr lang="en-GB" noProof="0"/>
          </a:p>
        </p:txBody>
      </p:sp>
      <p:sp>
        <p:nvSpPr>
          <p:cNvPr id="6" name="Slide Number Placeholder 5">
            <a:extLst>
              <a:ext uri="{FF2B5EF4-FFF2-40B4-BE49-F238E27FC236}">
                <a16:creationId xmlns:a16="http://schemas.microsoft.com/office/drawing/2014/main" id="{69F9B807-6FE9-4E47-846B-BCB39B7AE2D5}"/>
              </a:ext>
            </a:extLst>
          </p:cNvPr>
          <p:cNvSpPr>
            <a:spLocks noGrp="1"/>
          </p:cNvSpPr>
          <p:nvPr>
            <p:ph type="sldNum" sz="quarter" idx="12"/>
          </p:nvPr>
        </p:nvSpPr>
        <p:spPr/>
        <p:txBody>
          <a:bodyPr rtlCol="0"/>
          <a:lstStyle/>
          <a:p>
            <a:pPr rtl="0"/>
            <a:fld id="{ED6580AB-5C3C-4B4F-8E2A-8B7A0A8CE695}" type="slidenum">
              <a:rPr lang="en-GB" noProof="0" smtClean="0"/>
              <a:t>‹#›</a:t>
            </a:fld>
            <a:endParaRPr lang="en-GB" noProof="0"/>
          </a:p>
        </p:txBody>
      </p:sp>
    </p:spTree>
    <p:extLst>
      <p:ext uri="{BB962C8B-B14F-4D97-AF65-F5344CB8AC3E}">
        <p14:creationId xmlns:p14="http://schemas.microsoft.com/office/powerpoint/2010/main" val="31039855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42594DD-FFD4-4AA9-BCDA-0BA87C146391}"/>
              </a:ext>
            </a:extLst>
          </p:cNvPr>
          <p:cNvSpPr>
            <a:spLocks noGrp="1"/>
          </p:cNvSpPr>
          <p:nvPr>
            <p:ph type="title" orient="vert"/>
          </p:nvPr>
        </p:nvSpPr>
        <p:spPr>
          <a:xfrm>
            <a:off x="8724900" y="365125"/>
            <a:ext cx="2628900" cy="5811838"/>
          </a:xfrm>
        </p:spPr>
        <p:txBody>
          <a:bodyPr vert="eaVert" rtlCol="0"/>
          <a:lstStyle/>
          <a:p>
            <a:pPr rtl="0"/>
            <a:r>
              <a:rPr lang="en-GB" noProof="0"/>
              <a:t>Click to edit Master title style</a:t>
            </a:r>
          </a:p>
        </p:txBody>
      </p:sp>
      <p:sp>
        <p:nvSpPr>
          <p:cNvPr id="3" name="Vertical Text Placeholder 2">
            <a:extLst>
              <a:ext uri="{FF2B5EF4-FFF2-40B4-BE49-F238E27FC236}">
                <a16:creationId xmlns:a16="http://schemas.microsoft.com/office/drawing/2014/main" id="{B79C2B6E-24EB-42CE-8B4D-3178D08C7EB8}"/>
              </a:ext>
            </a:extLst>
          </p:cNvPr>
          <p:cNvSpPr>
            <a:spLocks noGrp="1"/>
          </p:cNvSpPr>
          <p:nvPr>
            <p:ph type="body" orient="vert" idx="1"/>
          </p:nvPr>
        </p:nvSpPr>
        <p:spPr>
          <a:xfrm>
            <a:off x="838200" y="365125"/>
            <a:ext cx="7734300" cy="5811838"/>
          </a:xfrm>
        </p:spPr>
        <p:txBody>
          <a:bodyPr vert="eaVert" rtlCol="0"/>
          <a:lstStyle/>
          <a:p>
            <a:pPr lvl="0" rtl="0"/>
            <a:r>
              <a:rPr lang="en-GB" noProof="0"/>
              <a:t>Click to edit Master text styles</a:t>
            </a:r>
          </a:p>
          <a:p>
            <a:pPr lvl="1" rtl="0"/>
            <a:r>
              <a:rPr lang="en-GB" noProof="0"/>
              <a:t>Second level</a:t>
            </a:r>
          </a:p>
          <a:p>
            <a:pPr lvl="2" rtl="0"/>
            <a:r>
              <a:rPr lang="en-GB" noProof="0"/>
              <a:t>Third level</a:t>
            </a:r>
          </a:p>
          <a:p>
            <a:pPr lvl="3" rtl="0"/>
            <a:r>
              <a:rPr lang="en-GB" noProof="0"/>
              <a:t>Fourth level</a:t>
            </a:r>
          </a:p>
          <a:p>
            <a:pPr lvl="4" rtl="0"/>
            <a:r>
              <a:rPr lang="en-GB" noProof="0"/>
              <a:t>Fifth level</a:t>
            </a:r>
          </a:p>
        </p:txBody>
      </p:sp>
      <p:sp>
        <p:nvSpPr>
          <p:cNvPr id="4" name="Date Placeholder 3">
            <a:extLst>
              <a:ext uri="{FF2B5EF4-FFF2-40B4-BE49-F238E27FC236}">
                <a16:creationId xmlns:a16="http://schemas.microsoft.com/office/drawing/2014/main" id="{34C92C56-63F3-4246-AAEE-2FBC89E80248}"/>
              </a:ext>
            </a:extLst>
          </p:cNvPr>
          <p:cNvSpPr>
            <a:spLocks noGrp="1"/>
          </p:cNvSpPr>
          <p:nvPr>
            <p:ph type="dt" sz="half" idx="10"/>
          </p:nvPr>
        </p:nvSpPr>
        <p:spPr/>
        <p:txBody>
          <a:bodyPr rtlCol="0"/>
          <a:lstStyle/>
          <a:p>
            <a:pPr rtl="0"/>
            <a:fld id="{3A6CC6D1-C43F-466B-98EB-6D5405BBD081}" type="datetime1">
              <a:rPr lang="en-GB" noProof="0" smtClean="0"/>
              <a:t>28/09/2023</a:t>
            </a:fld>
            <a:endParaRPr lang="en-GB" noProof="0"/>
          </a:p>
        </p:txBody>
      </p:sp>
      <p:sp>
        <p:nvSpPr>
          <p:cNvPr id="5" name="Footer Placeholder 4">
            <a:extLst>
              <a:ext uri="{FF2B5EF4-FFF2-40B4-BE49-F238E27FC236}">
                <a16:creationId xmlns:a16="http://schemas.microsoft.com/office/drawing/2014/main" id="{35C10319-C816-40EC-B1D0-FD9748E41D78}"/>
              </a:ext>
            </a:extLst>
          </p:cNvPr>
          <p:cNvSpPr>
            <a:spLocks noGrp="1"/>
          </p:cNvSpPr>
          <p:nvPr>
            <p:ph type="ftr" sz="quarter" idx="11"/>
          </p:nvPr>
        </p:nvSpPr>
        <p:spPr/>
        <p:txBody>
          <a:bodyPr rtlCol="0"/>
          <a:lstStyle/>
          <a:p>
            <a:pPr rtl="0"/>
            <a:endParaRPr lang="en-GB" noProof="0"/>
          </a:p>
        </p:txBody>
      </p:sp>
      <p:sp>
        <p:nvSpPr>
          <p:cNvPr id="6" name="Slide Number Placeholder 5">
            <a:extLst>
              <a:ext uri="{FF2B5EF4-FFF2-40B4-BE49-F238E27FC236}">
                <a16:creationId xmlns:a16="http://schemas.microsoft.com/office/drawing/2014/main" id="{3854E9AB-6952-407A-9F06-2EB917172FBD}"/>
              </a:ext>
            </a:extLst>
          </p:cNvPr>
          <p:cNvSpPr>
            <a:spLocks noGrp="1"/>
          </p:cNvSpPr>
          <p:nvPr>
            <p:ph type="sldNum" sz="quarter" idx="12"/>
          </p:nvPr>
        </p:nvSpPr>
        <p:spPr/>
        <p:txBody>
          <a:bodyPr rtlCol="0"/>
          <a:lstStyle/>
          <a:p>
            <a:pPr rtl="0"/>
            <a:fld id="{ED6580AB-5C3C-4B4F-8E2A-8B7A0A8CE695}" type="slidenum">
              <a:rPr lang="en-GB" noProof="0" smtClean="0"/>
              <a:t>‹#›</a:t>
            </a:fld>
            <a:endParaRPr lang="en-GB" noProof="0"/>
          </a:p>
        </p:txBody>
      </p:sp>
    </p:spTree>
    <p:extLst>
      <p:ext uri="{BB962C8B-B14F-4D97-AF65-F5344CB8AC3E}">
        <p14:creationId xmlns:p14="http://schemas.microsoft.com/office/powerpoint/2010/main" val="360371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ADCE2-978E-4923-B0E9-4C966B6798C3}"/>
              </a:ext>
            </a:extLst>
          </p:cNvPr>
          <p:cNvSpPr>
            <a:spLocks noGrp="1"/>
          </p:cNvSpPr>
          <p:nvPr>
            <p:ph type="title"/>
          </p:nvPr>
        </p:nvSpPr>
        <p:spPr/>
        <p:txBody>
          <a:bodyPr rtlCol="0"/>
          <a:lstStyle/>
          <a:p>
            <a:pPr rtl="0"/>
            <a:r>
              <a:rPr lang="en-GB" noProof="0"/>
              <a:t>Click to edit Master title style</a:t>
            </a:r>
          </a:p>
        </p:txBody>
      </p:sp>
      <p:sp>
        <p:nvSpPr>
          <p:cNvPr id="3" name="Content Placeholder 2">
            <a:extLst>
              <a:ext uri="{FF2B5EF4-FFF2-40B4-BE49-F238E27FC236}">
                <a16:creationId xmlns:a16="http://schemas.microsoft.com/office/drawing/2014/main" id="{6CEB0BD6-F012-4C6D-BDAD-9E90ED25A387}"/>
              </a:ext>
            </a:extLst>
          </p:cNvPr>
          <p:cNvSpPr>
            <a:spLocks noGrp="1"/>
          </p:cNvSpPr>
          <p:nvPr>
            <p:ph idx="1"/>
          </p:nvPr>
        </p:nvSpPr>
        <p:spPr/>
        <p:txBody>
          <a:bodyPr rtlCol="0"/>
          <a:lstStyle/>
          <a:p>
            <a:pPr lvl="0" rtl="0"/>
            <a:r>
              <a:rPr lang="en-GB" noProof="0"/>
              <a:t>Click to edit Master text styles</a:t>
            </a:r>
          </a:p>
          <a:p>
            <a:pPr lvl="1" rtl="0"/>
            <a:r>
              <a:rPr lang="en-GB" noProof="0"/>
              <a:t>Second level</a:t>
            </a:r>
          </a:p>
          <a:p>
            <a:pPr lvl="2" rtl="0"/>
            <a:r>
              <a:rPr lang="en-GB" noProof="0"/>
              <a:t>Third level</a:t>
            </a:r>
          </a:p>
          <a:p>
            <a:pPr lvl="3" rtl="0"/>
            <a:r>
              <a:rPr lang="en-GB" noProof="0"/>
              <a:t>Fourth level</a:t>
            </a:r>
          </a:p>
          <a:p>
            <a:pPr lvl="4" rtl="0"/>
            <a:r>
              <a:rPr lang="en-GB" noProof="0"/>
              <a:t>Fifth level</a:t>
            </a:r>
          </a:p>
        </p:txBody>
      </p:sp>
      <p:sp>
        <p:nvSpPr>
          <p:cNvPr id="4" name="Date Placeholder 3">
            <a:extLst>
              <a:ext uri="{FF2B5EF4-FFF2-40B4-BE49-F238E27FC236}">
                <a16:creationId xmlns:a16="http://schemas.microsoft.com/office/drawing/2014/main" id="{DEE2F9E5-192C-4E88-9147-D263893B1842}"/>
              </a:ext>
            </a:extLst>
          </p:cNvPr>
          <p:cNvSpPr>
            <a:spLocks noGrp="1"/>
          </p:cNvSpPr>
          <p:nvPr>
            <p:ph type="dt" sz="half" idx="10"/>
          </p:nvPr>
        </p:nvSpPr>
        <p:spPr/>
        <p:txBody>
          <a:bodyPr rtlCol="0"/>
          <a:lstStyle/>
          <a:p>
            <a:pPr rtl="0"/>
            <a:fld id="{8AB966B3-0399-47CF-86DC-ADC736B556AC}" type="datetime1">
              <a:rPr lang="en-GB" noProof="0" smtClean="0"/>
              <a:t>28/09/2023</a:t>
            </a:fld>
            <a:endParaRPr lang="en-GB" noProof="0"/>
          </a:p>
        </p:txBody>
      </p:sp>
      <p:sp>
        <p:nvSpPr>
          <p:cNvPr id="5" name="Footer Placeholder 4">
            <a:extLst>
              <a:ext uri="{FF2B5EF4-FFF2-40B4-BE49-F238E27FC236}">
                <a16:creationId xmlns:a16="http://schemas.microsoft.com/office/drawing/2014/main" id="{794A7138-3EAF-4C9D-903E-55D9BC040272}"/>
              </a:ext>
            </a:extLst>
          </p:cNvPr>
          <p:cNvSpPr>
            <a:spLocks noGrp="1"/>
          </p:cNvSpPr>
          <p:nvPr>
            <p:ph type="ftr" sz="quarter" idx="11"/>
          </p:nvPr>
        </p:nvSpPr>
        <p:spPr/>
        <p:txBody>
          <a:bodyPr rtlCol="0"/>
          <a:lstStyle/>
          <a:p>
            <a:pPr rtl="0"/>
            <a:endParaRPr lang="en-GB" noProof="0"/>
          </a:p>
        </p:txBody>
      </p:sp>
      <p:sp>
        <p:nvSpPr>
          <p:cNvPr id="6" name="Slide Number Placeholder 5">
            <a:extLst>
              <a:ext uri="{FF2B5EF4-FFF2-40B4-BE49-F238E27FC236}">
                <a16:creationId xmlns:a16="http://schemas.microsoft.com/office/drawing/2014/main" id="{F8DB0B82-496D-45C3-A682-7AF9AFFB9693}"/>
              </a:ext>
            </a:extLst>
          </p:cNvPr>
          <p:cNvSpPr>
            <a:spLocks noGrp="1"/>
          </p:cNvSpPr>
          <p:nvPr>
            <p:ph type="sldNum" sz="quarter" idx="12"/>
          </p:nvPr>
        </p:nvSpPr>
        <p:spPr/>
        <p:txBody>
          <a:bodyPr rtlCol="0"/>
          <a:lstStyle/>
          <a:p>
            <a:pPr rtl="0"/>
            <a:fld id="{ED6580AB-5C3C-4B4F-8E2A-8B7A0A8CE695}" type="slidenum">
              <a:rPr lang="en-GB" noProof="0" smtClean="0"/>
              <a:t>‹#›</a:t>
            </a:fld>
            <a:endParaRPr lang="en-GB" noProof="0"/>
          </a:p>
        </p:txBody>
      </p:sp>
    </p:spTree>
    <p:extLst>
      <p:ext uri="{BB962C8B-B14F-4D97-AF65-F5344CB8AC3E}">
        <p14:creationId xmlns:p14="http://schemas.microsoft.com/office/powerpoint/2010/main" val="3515126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3DAD0-5F6F-47DA-A010-1C4A30C88AB4}"/>
              </a:ext>
            </a:extLst>
          </p:cNvPr>
          <p:cNvSpPr>
            <a:spLocks noGrp="1"/>
          </p:cNvSpPr>
          <p:nvPr>
            <p:ph type="title"/>
          </p:nvPr>
        </p:nvSpPr>
        <p:spPr>
          <a:xfrm>
            <a:off x="831850" y="1709738"/>
            <a:ext cx="10515600" cy="2852737"/>
          </a:xfrm>
        </p:spPr>
        <p:txBody>
          <a:bodyPr rtlCol="0" anchor="b"/>
          <a:lstStyle>
            <a:lvl1pPr>
              <a:defRPr sz="6000"/>
            </a:lvl1pPr>
          </a:lstStyle>
          <a:p>
            <a:pPr rtl="0"/>
            <a:r>
              <a:rPr lang="en-GB" noProof="0"/>
              <a:t>Click to edit Master title style</a:t>
            </a:r>
          </a:p>
        </p:txBody>
      </p:sp>
      <p:sp>
        <p:nvSpPr>
          <p:cNvPr id="3" name="Text Placeholder 2">
            <a:extLst>
              <a:ext uri="{FF2B5EF4-FFF2-40B4-BE49-F238E27FC236}">
                <a16:creationId xmlns:a16="http://schemas.microsoft.com/office/drawing/2014/main" id="{AC8EFA6E-A768-42A8-B2C3-F100D82609A2}"/>
              </a:ext>
            </a:extLst>
          </p:cNvPr>
          <p:cNvSpPr>
            <a:spLocks noGrp="1"/>
          </p:cNvSpPr>
          <p:nvPr>
            <p:ph type="body" idx="1"/>
          </p:nvPr>
        </p:nvSpPr>
        <p:spPr>
          <a:xfrm>
            <a:off x="831850" y="4589463"/>
            <a:ext cx="10515600" cy="1500187"/>
          </a:xfrm>
        </p:spPr>
        <p:txBody>
          <a:bodyPr rtlCol="0"/>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en-GB" noProof="0"/>
              <a:t>Click to edit Master text styles</a:t>
            </a:r>
          </a:p>
        </p:txBody>
      </p:sp>
      <p:sp>
        <p:nvSpPr>
          <p:cNvPr id="4" name="Date Placeholder 3">
            <a:extLst>
              <a:ext uri="{FF2B5EF4-FFF2-40B4-BE49-F238E27FC236}">
                <a16:creationId xmlns:a16="http://schemas.microsoft.com/office/drawing/2014/main" id="{A2F46640-E89E-47CE-984D-0C0ECF7CF529}"/>
              </a:ext>
            </a:extLst>
          </p:cNvPr>
          <p:cNvSpPr>
            <a:spLocks noGrp="1"/>
          </p:cNvSpPr>
          <p:nvPr>
            <p:ph type="dt" sz="half" idx="10"/>
          </p:nvPr>
        </p:nvSpPr>
        <p:spPr/>
        <p:txBody>
          <a:bodyPr rtlCol="0"/>
          <a:lstStyle/>
          <a:p>
            <a:pPr rtl="0"/>
            <a:fld id="{ACA4FE86-DBF8-43AC-8C83-981BB6DCDBF2}" type="datetime1">
              <a:rPr lang="en-GB" noProof="0" smtClean="0"/>
              <a:t>28/09/2023</a:t>
            </a:fld>
            <a:endParaRPr lang="en-GB" noProof="0"/>
          </a:p>
        </p:txBody>
      </p:sp>
      <p:sp>
        <p:nvSpPr>
          <p:cNvPr id="5" name="Footer Placeholder 4">
            <a:extLst>
              <a:ext uri="{FF2B5EF4-FFF2-40B4-BE49-F238E27FC236}">
                <a16:creationId xmlns:a16="http://schemas.microsoft.com/office/drawing/2014/main" id="{F4177A8F-F167-4C43-AEE7-45067080142F}"/>
              </a:ext>
            </a:extLst>
          </p:cNvPr>
          <p:cNvSpPr>
            <a:spLocks noGrp="1"/>
          </p:cNvSpPr>
          <p:nvPr>
            <p:ph type="ftr" sz="quarter" idx="11"/>
          </p:nvPr>
        </p:nvSpPr>
        <p:spPr/>
        <p:txBody>
          <a:bodyPr rtlCol="0"/>
          <a:lstStyle/>
          <a:p>
            <a:pPr rtl="0"/>
            <a:endParaRPr lang="en-GB" noProof="0"/>
          </a:p>
        </p:txBody>
      </p:sp>
      <p:sp>
        <p:nvSpPr>
          <p:cNvPr id="6" name="Slide Number Placeholder 5">
            <a:extLst>
              <a:ext uri="{FF2B5EF4-FFF2-40B4-BE49-F238E27FC236}">
                <a16:creationId xmlns:a16="http://schemas.microsoft.com/office/drawing/2014/main" id="{EA1DA754-ED79-4909-833D-55BF9A5D80BB}"/>
              </a:ext>
            </a:extLst>
          </p:cNvPr>
          <p:cNvSpPr>
            <a:spLocks noGrp="1"/>
          </p:cNvSpPr>
          <p:nvPr>
            <p:ph type="sldNum" sz="quarter" idx="12"/>
          </p:nvPr>
        </p:nvSpPr>
        <p:spPr/>
        <p:txBody>
          <a:bodyPr rtlCol="0"/>
          <a:lstStyle/>
          <a:p>
            <a:pPr rtl="0"/>
            <a:fld id="{ED6580AB-5C3C-4B4F-8E2A-8B7A0A8CE695}" type="slidenum">
              <a:rPr lang="en-GB" noProof="0" smtClean="0"/>
              <a:t>‹#›</a:t>
            </a:fld>
            <a:endParaRPr lang="en-GB" noProof="0"/>
          </a:p>
        </p:txBody>
      </p:sp>
    </p:spTree>
    <p:extLst>
      <p:ext uri="{BB962C8B-B14F-4D97-AF65-F5344CB8AC3E}">
        <p14:creationId xmlns:p14="http://schemas.microsoft.com/office/powerpoint/2010/main" val="3160087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AA026-BFE6-4D2A-9ABF-C593B5666574}"/>
              </a:ext>
            </a:extLst>
          </p:cNvPr>
          <p:cNvSpPr>
            <a:spLocks noGrp="1"/>
          </p:cNvSpPr>
          <p:nvPr>
            <p:ph type="title"/>
          </p:nvPr>
        </p:nvSpPr>
        <p:spPr/>
        <p:txBody>
          <a:bodyPr rtlCol="0"/>
          <a:lstStyle/>
          <a:p>
            <a:pPr rtl="0"/>
            <a:r>
              <a:rPr lang="en-GB" noProof="0"/>
              <a:t>Click to edit Master title style</a:t>
            </a:r>
          </a:p>
        </p:txBody>
      </p:sp>
      <p:sp>
        <p:nvSpPr>
          <p:cNvPr id="3" name="Content Placeholder 2">
            <a:extLst>
              <a:ext uri="{FF2B5EF4-FFF2-40B4-BE49-F238E27FC236}">
                <a16:creationId xmlns:a16="http://schemas.microsoft.com/office/drawing/2014/main" id="{214747E8-A36B-4B4A-B2A4-B5283152AB22}"/>
              </a:ext>
            </a:extLst>
          </p:cNvPr>
          <p:cNvSpPr>
            <a:spLocks noGrp="1"/>
          </p:cNvSpPr>
          <p:nvPr>
            <p:ph sz="half" idx="1"/>
          </p:nvPr>
        </p:nvSpPr>
        <p:spPr>
          <a:xfrm>
            <a:off x="838200" y="1825625"/>
            <a:ext cx="5181600" cy="4351338"/>
          </a:xfrm>
        </p:spPr>
        <p:txBody>
          <a:bodyPr rtlCol="0"/>
          <a:lstStyle/>
          <a:p>
            <a:pPr lvl="0" rtl="0"/>
            <a:r>
              <a:rPr lang="en-GB" noProof="0"/>
              <a:t>Click to edit Master text styles</a:t>
            </a:r>
          </a:p>
          <a:p>
            <a:pPr lvl="1" rtl="0"/>
            <a:r>
              <a:rPr lang="en-GB" noProof="0"/>
              <a:t>Second level</a:t>
            </a:r>
          </a:p>
          <a:p>
            <a:pPr lvl="2" rtl="0"/>
            <a:r>
              <a:rPr lang="en-GB" noProof="0"/>
              <a:t>Third level</a:t>
            </a:r>
          </a:p>
          <a:p>
            <a:pPr lvl="3" rtl="0"/>
            <a:r>
              <a:rPr lang="en-GB" noProof="0"/>
              <a:t>Fourth level</a:t>
            </a:r>
          </a:p>
          <a:p>
            <a:pPr lvl="4" rtl="0"/>
            <a:r>
              <a:rPr lang="en-GB" noProof="0"/>
              <a:t>Fifth level</a:t>
            </a:r>
          </a:p>
        </p:txBody>
      </p:sp>
      <p:sp>
        <p:nvSpPr>
          <p:cNvPr id="4" name="Content Placeholder 3">
            <a:extLst>
              <a:ext uri="{FF2B5EF4-FFF2-40B4-BE49-F238E27FC236}">
                <a16:creationId xmlns:a16="http://schemas.microsoft.com/office/drawing/2014/main" id="{D6C6B59D-87BD-4F32-B9BC-31F9B1A5D7AD}"/>
              </a:ext>
            </a:extLst>
          </p:cNvPr>
          <p:cNvSpPr>
            <a:spLocks noGrp="1"/>
          </p:cNvSpPr>
          <p:nvPr>
            <p:ph sz="half" idx="2"/>
          </p:nvPr>
        </p:nvSpPr>
        <p:spPr>
          <a:xfrm>
            <a:off x="6172200" y="1825625"/>
            <a:ext cx="5181600" cy="4351338"/>
          </a:xfrm>
        </p:spPr>
        <p:txBody>
          <a:bodyPr rtlCol="0"/>
          <a:lstStyle/>
          <a:p>
            <a:pPr lvl="0" rtl="0"/>
            <a:r>
              <a:rPr lang="en-GB" noProof="0"/>
              <a:t>Click to edit Master text styles</a:t>
            </a:r>
          </a:p>
          <a:p>
            <a:pPr lvl="1" rtl="0"/>
            <a:r>
              <a:rPr lang="en-GB" noProof="0"/>
              <a:t>Second level</a:t>
            </a:r>
          </a:p>
          <a:p>
            <a:pPr lvl="2" rtl="0"/>
            <a:r>
              <a:rPr lang="en-GB" noProof="0"/>
              <a:t>Third level</a:t>
            </a:r>
          </a:p>
          <a:p>
            <a:pPr lvl="3" rtl="0"/>
            <a:r>
              <a:rPr lang="en-GB" noProof="0"/>
              <a:t>Fourth level</a:t>
            </a:r>
          </a:p>
          <a:p>
            <a:pPr lvl="4" rtl="0"/>
            <a:r>
              <a:rPr lang="en-GB" noProof="0"/>
              <a:t>Fifth level</a:t>
            </a:r>
          </a:p>
        </p:txBody>
      </p:sp>
      <p:sp>
        <p:nvSpPr>
          <p:cNvPr id="5" name="Date Placeholder 4">
            <a:extLst>
              <a:ext uri="{FF2B5EF4-FFF2-40B4-BE49-F238E27FC236}">
                <a16:creationId xmlns:a16="http://schemas.microsoft.com/office/drawing/2014/main" id="{85C49B47-0C41-4DCC-9902-126916D9C448}"/>
              </a:ext>
            </a:extLst>
          </p:cNvPr>
          <p:cNvSpPr>
            <a:spLocks noGrp="1"/>
          </p:cNvSpPr>
          <p:nvPr>
            <p:ph type="dt" sz="half" idx="10"/>
          </p:nvPr>
        </p:nvSpPr>
        <p:spPr/>
        <p:txBody>
          <a:bodyPr rtlCol="0"/>
          <a:lstStyle/>
          <a:p>
            <a:pPr rtl="0"/>
            <a:fld id="{EDE26CBD-367C-4CD0-B14B-B8BC904ADA3F}" type="datetime1">
              <a:rPr lang="en-GB" noProof="0" smtClean="0"/>
              <a:t>28/09/2023</a:t>
            </a:fld>
            <a:endParaRPr lang="en-GB" noProof="0"/>
          </a:p>
        </p:txBody>
      </p:sp>
      <p:sp>
        <p:nvSpPr>
          <p:cNvPr id="6" name="Footer Placeholder 5">
            <a:extLst>
              <a:ext uri="{FF2B5EF4-FFF2-40B4-BE49-F238E27FC236}">
                <a16:creationId xmlns:a16="http://schemas.microsoft.com/office/drawing/2014/main" id="{B7CD28B7-2F2D-4E80-A107-C1F266C63064}"/>
              </a:ext>
            </a:extLst>
          </p:cNvPr>
          <p:cNvSpPr>
            <a:spLocks noGrp="1"/>
          </p:cNvSpPr>
          <p:nvPr>
            <p:ph type="ftr" sz="quarter" idx="11"/>
          </p:nvPr>
        </p:nvSpPr>
        <p:spPr/>
        <p:txBody>
          <a:bodyPr rtlCol="0"/>
          <a:lstStyle/>
          <a:p>
            <a:pPr rtl="0"/>
            <a:endParaRPr lang="en-GB" noProof="0"/>
          </a:p>
        </p:txBody>
      </p:sp>
      <p:sp>
        <p:nvSpPr>
          <p:cNvPr id="7" name="Slide Number Placeholder 6">
            <a:extLst>
              <a:ext uri="{FF2B5EF4-FFF2-40B4-BE49-F238E27FC236}">
                <a16:creationId xmlns:a16="http://schemas.microsoft.com/office/drawing/2014/main" id="{835D650A-4D0F-46AE-A132-267FCD921E82}"/>
              </a:ext>
            </a:extLst>
          </p:cNvPr>
          <p:cNvSpPr>
            <a:spLocks noGrp="1"/>
          </p:cNvSpPr>
          <p:nvPr>
            <p:ph type="sldNum" sz="quarter" idx="12"/>
          </p:nvPr>
        </p:nvSpPr>
        <p:spPr/>
        <p:txBody>
          <a:bodyPr rtlCol="0"/>
          <a:lstStyle/>
          <a:p>
            <a:pPr rtl="0"/>
            <a:fld id="{ED6580AB-5C3C-4B4F-8E2A-8B7A0A8CE695}" type="slidenum">
              <a:rPr lang="en-GB" noProof="0" smtClean="0"/>
              <a:t>‹#›</a:t>
            </a:fld>
            <a:endParaRPr lang="en-GB" noProof="0"/>
          </a:p>
        </p:txBody>
      </p:sp>
    </p:spTree>
    <p:extLst>
      <p:ext uri="{BB962C8B-B14F-4D97-AF65-F5344CB8AC3E}">
        <p14:creationId xmlns:p14="http://schemas.microsoft.com/office/powerpoint/2010/main" val="12198765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4C6F9-F6F6-4EA1-98AA-81B84F7CC05D}"/>
              </a:ext>
            </a:extLst>
          </p:cNvPr>
          <p:cNvSpPr>
            <a:spLocks noGrp="1"/>
          </p:cNvSpPr>
          <p:nvPr>
            <p:ph type="title"/>
          </p:nvPr>
        </p:nvSpPr>
        <p:spPr>
          <a:xfrm>
            <a:off x="839788" y="365125"/>
            <a:ext cx="10515600" cy="1325563"/>
          </a:xfrm>
        </p:spPr>
        <p:txBody>
          <a:bodyPr rtlCol="0"/>
          <a:lstStyle/>
          <a:p>
            <a:pPr rtl="0"/>
            <a:r>
              <a:rPr lang="en-GB" noProof="0"/>
              <a:t>Click to edit Master title style</a:t>
            </a:r>
          </a:p>
        </p:txBody>
      </p:sp>
      <p:sp>
        <p:nvSpPr>
          <p:cNvPr id="3" name="Text Placeholder 2">
            <a:extLst>
              <a:ext uri="{FF2B5EF4-FFF2-40B4-BE49-F238E27FC236}">
                <a16:creationId xmlns:a16="http://schemas.microsoft.com/office/drawing/2014/main" id="{31B8B83E-B37C-46C9-8284-D6EBA0033C90}"/>
              </a:ext>
            </a:extLst>
          </p:cNvPr>
          <p:cNvSpPr>
            <a:spLocks noGrp="1"/>
          </p:cNvSpPr>
          <p:nvPr>
            <p:ph type="body" idx="1"/>
          </p:nvPr>
        </p:nvSpPr>
        <p:spPr>
          <a:xfrm>
            <a:off x="839788" y="1681163"/>
            <a:ext cx="5157787"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GB" noProof="0"/>
              <a:t>Click to edit Master text styles</a:t>
            </a:r>
          </a:p>
        </p:txBody>
      </p:sp>
      <p:sp>
        <p:nvSpPr>
          <p:cNvPr id="4" name="Content Placeholder 3">
            <a:extLst>
              <a:ext uri="{FF2B5EF4-FFF2-40B4-BE49-F238E27FC236}">
                <a16:creationId xmlns:a16="http://schemas.microsoft.com/office/drawing/2014/main" id="{19A150B8-0288-44AC-9CE7-E7BD9FB32EF9}"/>
              </a:ext>
            </a:extLst>
          </p:cNvPr>
          <p:cNvSpPr>
            <a:spLocks noGrp="1"/>
          </p:cNvSpPr>
          <p:nvPr>
            <p:ph sz="half" idx="2"/>
          </p:nvPr>
        </p:nvSpPr>
        <p:spPr>
          <a:xfrm>
            <a:off x="839788" y="2505075"/>
            <a:ext cx="5157787" cy="3684588"/>
          </a:xfrm>
        </p:spPr>
        <p:txBody>
          <a:bodyPr rtlCol="0"/>
          <a:lstStyle/>
          <a:p>
            <a:pPr lvl="0" rtl="0"/>
            <a:r>
              <a:rPr lang="en-GB" noProof="0"/>
              <a:t>Click to edit Master text styles</a:t>
            </a:r>
          </a:p>
          <a:p>
            <a:pPr lvl="1" rtl="0"/>
            <a:r>
              <a:rPr lang="en-GB" noProof="0"/>
              <a:t>Second level</a:t>
            </a:r>
          </a:p>
          <a:p>
            <a:pPr lvl="2" rtl="0"/>
            <a:r>
              <a:rPr lang="en-GB" noProof="0"/>
              <a:t>Third level</a:t>
            </a:r>
          </a:p>
          <a:p>
            <a:pPr lvl="3" rtl="0"/>
            <a:r>
              <a:rPr lang="en-GB" noProof="0"/>
              <a:t>Fourth level</a:t>
            </a:r>
          </a:p>
          <a:p>
            <a:pPr lvl="4" rtl="0"/>
            <a:r>
              <a:rPr lang="en-GB" noProof="0"/>
              <a:t>Fifth level</a:t>
            </a:r>
          </a:p>
        </p:txBody>
      </p:sp>
      <p:sp>
        <p:nvSpPr>
          <p:cNvPr id="5" name="Text Placeholder 4">
            <a:extLst>
              <a:ext uri="{FF2B5EF4-FFF2-40B4-BE49-F238E27FC236}">
                <a16:creationId xmlns:a16="http://schemas.microsoft.com/office/drawing/2014/main" id="{DCF5DCAE-6027-49B9-A818-F45FADE27B27}"/>
              </a:ext>
            </a:extLst>
          </p:cNvPr>
          <p:cNvSpPr>
            <a:spLocks noGrp="1"/>
          </p:cNvSpPr>
          <p:nvPr>
            <p:ph type="body" sz="quarter" idx="3"/>
          </p:nvPr>
        </p:nvSpPr>
        <p:spPr>
          <a:xfrm>
            <a:off x="6172200" y="1681163"/>
            <a:ext cx="5183188"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GB" noProof="0"/>
              <a:t>Click to edit Master text styles</a:t>
            </a:r>
          </a:p>
        </p:txBody>
      </p:sp>
      <p:sp>
        <p:nvSpPr>
          <p:cNvPr id="6" name="Content Placeholder 5">
            <a:extLst>
              <a:ext uri="{FF2B5EF4-FFF2-40B4-BE49-F238E27FC236}">
                <a16:creationId xmlns:a16="http://schemas.microsoft.com/office/drawing/2014/main" id="{684FAE16-DBCB-4A42-BFFC-053F2D529ABA}"/>
              </a:ext>
            </a:extLst>
          </p:cNvPr>
          <p:cNvSpPr>
            <a:spLocks noGrp="1"/>
          </p:cNvSpPr>
          <p:nvPr>
            <p:ph sz="quarter" idx="4"/>
          </p:nvPr>
        </p:nvSpPr>
        <p:spPr>
          <a:xfrm>
            <a:off x="6172200" y="2505075"/>
            <a:ext cx="5183188" cy="3684588"/>
          </a:xfrm>
        </p:spPr>
        <p:txBody>
          <a:bodyPr rtlCol="0"/>
          <a:lstStyle/>
          <a:p>
            <a:pPr lvl="0" rtl="0"/>
            <a:r>
              <a:rPr lang="en-GB" noProof="0"/>
              <a:t>Click to edit Master text styles</a:t>
            </a:r>
          </a:p>
          <a:p>
            <a:pPr lvl="1" rtl="0"/>
            <a:r>
              <a:rPr lang="en-GB" noProof="0"/>
              <a:t>Second level</a:t>
            </a:r>
          </a:p>
          <a:p>
            <a:pPr lvl="2" rtl="0"/>
            <a:r>
              <a:rPr lang="en-GB" noProof="0"/>
              <a:t>Third level</a:t>
            </a:r>
          </a:p>
          <a:p>
            <a:pPr lvl="3" rtl="0"/>
            <a:r>
              <a:rPr lang="en-GB" noProof="0"/>
              <a:t>Fourth level</a:t>
            </a:r>
          </a:p>
          <a:p>
            <a:pPr lvl="4" rtl="0"/>
            <a:r>
              <a:rPr lang="en-GB" noProof="0"/>
              <a:t>Fifth level</a:t>
            </a:r>
          </a:p>
        </p:txBody>
      </p:sp>
      <p:sp>
        <p:nvSpPr>
          <p:cNvPr id="7" name="Date Placeholder 6">
            <a:extLst>
              <a:ext uri="{FF2B5EF4-FFF2-40B4-BE49-F238E27FC236}">
                <a16:creationId xmlns:a16="http://schemas.microsoft.com/office/drawing/2014/main" id="{46E8C038-E6A1-499D-9E24-FA5980421C81}"/>
              </a:ext>
            </a:extLst>
          </p:cNvPr>
          <p:cNvSpPr>
            <a:spLocks noGrp="1"/>
          </p:cNvSpPr>
          <p:nvPr>
            <p:ph type="dt" sz="half" idx="10"/>
          </p:nvPr>
        </p:nvSpPr>
        <p:spPr/>
        <p:txBody>
          <a:bodyPr rtlCol="0"/>
          <a:lstStyle/>
          <a:p>
            <a:pPr rtl="0"/>
            <a:fld id="{F35A8A1C-64E9-4F79-A2E8-5D50DC2FDC68}" type="datetime1">
              <a:rPr lang="en-GB" noProof="0" smtClean="0"/>
              <a:t>28/09/2023</a:t>
            </a:fld>
            <a:endParaRPr lang="en-GB" noProof="0"/>
          </a:p>
        </p:txBody>
      </p:sp>
      <p:sp>
        <p:nvSpPr>
          <p:cNvPr id="8" name="Footer Placeholder 7">
            <a:extLst>
              <a:ext uri="{FF2B5EF4-FFF2-40B4-BE49-F238E27FC236}">
                <a16:creationId xmlns:a16="http://schemas.microsoft.com/office/drawing/2014/main" id="{F9F911B6-A759-487E-8CB6-CF9EF737F076}"/>
              </a:ext>
            </a:extLst>
          </p:cNvPr>
          <p:cNvSpPr>
            <a:spLocks noGrp="1"/>
          </p:cNvSpPr>
          <p:nvPr>
            <p:ph type="ftr" sz="quarter" idx="11"/>
          </p:nvPr>
        </p:nvSpPr>
        <p:spPr/>
        <p:txBody>
          <a:bodyPr rtlCol="0"/>
          <a:lstStyle/>
          <a:p>
            <a:pPr rtl="0"/>
            <a:endParaRPr lang="en-GB" noProof="0"/>
          </a:p>
        </p:txBody>
      </p:sp>
      <p:sp>
        <p:nvSpPr>
          <p:cNvPr id="9" name="Slide Number Placeholder 8">
            <a:extLst>
              <a:ext uri="{FF2B5EF4-FFF2-40B4-BE49-F238E27FC236}">
                <a16:creationId xmlns:a16="http://schemas.microsoft.com/office/drawing/2014/main" id="{EA906EC0-369D-4138-8D70-148CFDEE55EE}"/>
              </a:ext>
            </a:extLst>
          </p:cNvPr>
          <p:cNvSpPr>
            <a:spLocks noGrp="1"/>
          </p:cNvSpPr>
          <p:nvPr>
            <p:ph type="sldNum" sz="quarter" idx="12"/>
          </p:nvPr>
        </p:nvSpPr>
        <p:spPr/>
        <p:txBody>
          <a:bodyPr rtlCol="0"/>
          <a:lstStyle/>
          <a:p>
            <a:pPr rtl="0"/>
            <a:fld id="{ED6580AB-5C3C-4B4F-8E2A-8B7A0A8CE695}" type="slidenum">
              <a:rPr lang="en-GB" noProof="0" smtClean="0"/>
              <a:t>‹#›</a:t>
            </a:fld>
            <a:endParaRPr lang="en-GB" noProof="0"/>
          </a:p>
        </p:txBody>
      </p:sp>
    </p:spTree>
    <p:extLst>
      <p:ext uri="{BB962C8B-B14F-4D97-AF65-F5344CB8AC3E}">
        <p14:creationId xmlns:p14="http://schemas.microsoft.com/office/powerpoint/2010/main" val="2824554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02F8A-97AC-456C-B9E3-45A7D520C5DA}"/>
              </a:ext>
            </a:extLst>
          </p:cNvPr>
          <p:cNvSpPr>
            <a:spLocks noGrp="1"/>
          </p:cNvSpPr>
          <p:nvPr>
            <p:ph type="title"/>
          </p:nvPr>
        </p:nvSpPr>
        <p:spPr/>
        <p:txBody>
          <a:bodyPr rtlCol="0"/>
          <a:lstStyle/>
          <a:p>
            <a:pPr rtl="0"/>
            <a:r>
              <a:rPr lang="en-GB" noProof="0"/>
              <a:t>Click to edit Master title style</a:t>
            </a:r>
          </a:p>
        </p:txBody>
      </p:sp>
      <p:sp>
        <p:nvSpPr>
          <p:cNvPr id="3" name="Date Placeholder 2">
            <a:extLst>
              <a:ext uri="{FF2B5EF4-FFF2-40B4-BE49-F238E27FC236}">
                <a16:creationId xmlns:a16="http://schemas.microsoft.com/office/drawing/2014/main" id="{8340F483-F2B9-47A3-9B5C-8C264B7016BD}"/>
              </a:ext>
            </a:extLst>
          </p:cNvPr>
          <p:cNvSpPr>
            <a:spLocks noGrp="1"/>
          </p:cNvSpPr>
          <p:nvPr>
            <p:ph type="dt" sz="half" idx="10"/>
          </p:nvPr>
        </p:nvSpPr>
        <p:spPr/>
        <p:txBody>
          <a:bodyPr rtlCol="0"/>
          <a:lstStyle/>
          <a:p>
            <a:pPr rtl="0"/>
            <a:fld id="{EDB8CAEE-48CF-4B71-86DE-2C890C943F2A}" type="datetime1">
              <a:rPr lang="en-GB" noProof="0" smtClean="0"/>
              <a:t>28/09/2023</a:t>
            </a:fld>
            <a:endParaRPr lang="en-GB" noProof="0"/>
          </a:p>
        </p:txBody>
      </p:sp>
      <p:sp>
        <p:nvSpPr>
          <p:cNvPr id="4" name="Footer Placeholder 3">
            <a:extLst>
              <a:ext uri="{FF2B5EF4-FFF2-40B4-BE49-F238E27FC236}">
                <a16:creationId xmlns:a16="http://schemas.microsoft.com/office/drawing/2014/main" id="{25849874-9D9B-4597-B20D-33D6F58BCA32}"/>
              </a:ext>
            </a:extLst>
          </p:cNvPr>
          <p:cNvSpPr>
            <a:spLocks noGrp="1"/>
          </p:cNvSpPr>
          <p:nvPr>
            <p:ph type="ftr" sz="quarter" idx="11"/>
          </p:nvPr>
        </p:nvSpPr>
        <p:spPr/>
        <p:txBody>
          <a:bodyPr rtlCol="0"/>
          <a:lstStyle/>
          <a:p>
            <a:pPr rtl="0"/>
            <a:endParaRPr lang="en-GB" noProof="0"/>
          </a:p>
        </p:txBody>
      </p:sp>
      <p:sp>
        <p:nvSpPr>
          <p:cNvPr id="5" name="Slide Number Placeholder 4">
            <a:extLst>
              <a:ext uri="{FF2B5EF4-FFF2-40B4-BE49-F238E27FC236}">
                <a16:creationId xmlns:a16="http://schemas.microsoft.com/office/drawing/2014/main" id="{5B35894C-9062-435A-9758-82ED9C6D787E}"/>
              </a:ext>
            </a:extLst>
          </p:cNvPr>
          <p:cNvSpPr>
            <a:spLocks noGrp="1"/>
          </p:cNvSpPr>
          <p:nvPr>
            <p:ph type="sldNum" sz="quarter" idx="12"/>
          </p:nvPr>
        </p:nvSpPr>
        <p:spPr/>
        <p:txBody>
          <a:bodyPr rtlCol="0"/>
          <a:lstStyle/>
          <a:p>
            <a:pPr rtl="0"/>
            <a:fld id="{ED6580AB-5C3C-4B4F-8E2A-8B7A0A8CE695}" type="slidenum">
              <a:rPr lang="en-GB" noProof="0" smtClean="0"/>
              <a:t>‹#›</a:t>
            </a:fld>
            <a:endParaRPr lang="en-GB" noProof="0"/>
          </a:p>
        </p:txBody>
      </p:sp>
    </p:spTree>
    <p:extLst>
      <p:ext uri="{BB962C8B-B14F-4D97-AF65-F5344CB8AC3E}">
        <p14:creationId xmlns:p14="http://schemas.microsoft.com/office/powerpoint/2010/main" val="268177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A3F6AD-4D61-4238-AB7D-613625BFF81F}"/>
              </a:ext>
            </a:extLst>
          </p:cNvPr>
          <p:cNvSpPr>
            <a:spLocks noGrp="1"/>
          </p:cNvSpPr>
          <p:nvPr>
            <p:ph type="dt" sz="half" idx="10"/>
          </p:nvPr>
        </p:nvSpPr>
        <p:spPr/>
        <p:txBody>
          <a:bodyPr rtlCol="0"/>
          <a:lstStyle/>
          <a:p>
            <a:pPr rtl="0"/>
            <a:fld id="{5CBE2058-45DF-4E99-976C-E822FD62ED36}" type="datetime1">
              <a:rPr lang="en-GB" noProof="0" smtClean="0"/>
              <a:t>28/09/2023</a:t>
            </a:fld>
            <a:endParaRPr lang="en-GB" noProof="0"/>
          </a:p>
        </p:txBody>
      </p:sp>
      <p:sp>
        <p:nvSpPr>
          <p:cNvPr id="3" name="Footer Placeholder 2">
            <a:extLst>
              <a:ext uri="{FF2B5EF4-FFF2-40B4-BE49-F238E27FC236}">
                <a16:creationId xmlns:a16="http://schemas.microsoft.com/office/drawing/2014/main" id="{D8AACDC9-944D-47C6-B286-82C86AD94318}"/>
              </a:ext>
            </a:extLst>
          </p:cNvPr>
          <p:cNvSpPr>
            <a:spLocks noGrp="1"/>
          </p:cNvSpPr>
          <p:nvPr>
            <p:ph type="ftr" sz="quarter" idx="11"/>
          </p:nvPr>
        </p:nvSpPr>
        <p:spPr/>
        <p:txBody>
          <a:bodyPr rtlCol="0"/>
          <a:lstStyle/>
          <a:p>
            <a:pPr rtl="0"/>
            <a:endParaRPr lang="en-GB" noProof="0"/>
          </a:p>
        </p:txBody>
      </p:sp>
      <p:sp>
        <p:nvSpPr>
          <p:cNvPr id="4" name="Slide Number Placeholder 3">
            <a:extLst>
              <a:ext uri="{FF2B5EF4-FFF2-40B4-BE49-F238E27FC236}">
                <a16:creationId xmlns:a16="http://schemas.microsoft.com/office/drawing/2014/main" id="{E4EAAC43-3846-4080-B764-AB2DB308C58A}"/>
              </a:ext>
            </a:extLst>
          </p:cNvPr>
          <p:cNvSpPr>
            <a:spLocks noGrp="1"/>
          </p:cNvSpPr>
          <p:nvPr>
            <p:ph type="sldNum" sz="quarter" idx="12"/>
          </p:nvPr>
        </p:nvSpPr>
        <p:spPr/>
        <p:txBody>
          <a:bodyPr rtlCol="0"/>
          <a:lstStyle/>
          <a:p>
            <a:pPr rtl="0"/>
            <a:fld id="{ED6580AB-5C3C-4B4F-8E2A-8B7A0A8CE695}" type="slidenum">
              <a:rPr lang="en-GB" noProof="0" smtClean="0"/>
              <a:t>‹#›</a:t>
            </a:fld>
            <a:endParaRPr lang="en-GB" noProof="0"/>
          </a:p>
        </p:txBody>
      </p:sp>
    </p:spTree>
    <p:extLst>
      <p:ext uri="{BB962C8B-B14F-4D97-AF65-F5344CB8AC3E}">
        <p14:creationId xmlns:p14="http://schemas.microsoft.com/office/powerpoint/2010/main" val="2821370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F4779-0336-4AFA-B9A7-259EE8BEC151}"/>
              </a:ext>
            </a:extLst>
          </p:cNvPr>
          <p:cNvSpPr>
            <a:spLocks noGrp="1"/>
          </p:cNvSpPr>
          <p:nvPr>
            <p:ph type="title"/>
          </p:nvPr>
        </p:nvSpPr>
        <p:spPr>
          <a:xfrm>
            <a:off x="839788" y="457200"/>
            <a:ext cx="3932237" cy="1600200"/>
          </a:xfrm>
        </p:spPr>
        <p:txBody>
          <a:bodyPr rtlCol="0" anchor="b"/>
          <a:lstStyle>
            <a:lvl1pPr>
              <a:defRPr sz="3200"/>
            </a:lvl1pPr>
          </a:lstStyle>
          <a:p>
            <a:pPr rtl="0"/>
            <a:r>
              <a:rPr lang="en-GB" noProof="0"/>
              <a:t>Click to edit Master title style</a:t>
            </a:r>
          </a:p>
        </p:txBody>
      </p:sp>
      <p:sp>
        <p:nvSpPr>
          <p:cNvPr id="3" name="Content Placeholder 2">
            <a:extLst>
              <a:ext uri="{FF2B5EF4-FFF2-40B4-BE49-F238E27FC236}">
                <a16:creationId xmlns:a16="http://schemas.microsoft.com/office/drawing/2014/main" id="{DB82F449-DDC3-4694-81E5-91A4B8F433ED}"/>
              </a:ext>
            </a:extLst>
          </p:cNvPr>
          <p:cNvSpPr>
            <a:spLocks noGrp="1"/>
          </p:cNvSpPr>
          <p:nvPr>
            <p:ph idx="1"/>
          </p:nvPr>
        </p:nvSpPr>
        <p:spPr>
          <a:xfrm>
            <a:off x="5183188" y="987425"/>
            <a:ext cx="6172200" cy="4873625"/>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rtl="0"/>
            <a:r>
              <a:rPr lang="en-GB" noProof="0"/>
              <a:t>Click to edit Master text styles</a:t>
            </a:r>
          </a:p>
          <a:p>
            <a:pPr lvl="1" rtl="0"/>
            <a:r>
              <a:rPr lang="en-GB" noProof="0"/>
              <a:t>Second level</a:t>
            </a:r>
          </a:p>
          <a:p>
            <a:pPr lvl="2" rtl="0"/>
            <a:r>
              <a:rPr lang="en-GB" noProof="0"/>
              <a:t>Third level</a:t>
            </a:r>
          </a:p>
          <a:p>
            <a:pPr lvl="3" rtl="0"/>
            <a:r>
              <a:rPr lang="en-GB" noProof="0"/>
              <a:t>Fourth level</a:t>
            </a:r>
          </a:p>
          <a:p>
            <a:pPr lvl="4" rtl="0"/>
            <a:r>
              <a:rPr lang="en-GB" noProof="0"/>
              <a:t>Fifth level</a:t>
            </a:r>
          </a:p>
        </p:txBody>
      </p:sp>
      <p:sp>
        <p:nvSpPr>
          <p:cNvPr id="4" name="Text Placeholder 3">
            <a:extLst>
              <a:ext uri="{FF2B5EF4-FFF2-40B4-BE49-F238E27FC236}">
                <a16:creationId xmlns:a16="http://schemas.microsoft.com/office/drawing/2014/main" id="{CF00A2C4-3B2E-46AC-9605-73F5B2CC1F56}"/>
              </a:ext>
            </a:extLst>
          </p:cNvPr>
          <p:cNvSpPr>
            <a:spLocks noGrp="1"/>
          </p:cNvSpPr>
          <p:nvPr>
            <p:ph type="body" sz="half" idx="2"/>
          </p:nvPr>
        </p:nvSpPr>
        <p:spPr>
          <a:xfrm>
            <a:off x="839788" y="2057400"/>
            <a:ext cx="3932237" cy="3811588"/>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n-GB" noProof="0"/>
              <a:t>Click to edit Master text styles</a:t>
            </a:r>
          </a:p>
        </p:txBody>
      </p:sp>
      <p:sp>
        <p:nvSpPr>
          <p:cNvPr id="5" name="Date Placeholder 4">
            <a:extLst>
              <a:ext uri="{FF2B5EF4-FFF2-40B4-BE49-F238E27FC236}">
                <a16:creationId xmlns:a16="http://schemas.microsoft.com/office/drawing/2014/main" id="{46909769-F5A5-4635-BD0C-D6049DEB9632}"/>
              </a:ext>
            </a:extLst>
          </p:cNvPr>
          <p:cNvSpPr>
            <a:spLocks noGrp="1"/>
          </p:cNvSpPr>
          <p:nvPr>
            <p:ph type="dt" sz="half" idx="10"/>
          </p:nvPr>
        </p:nvSpPr>
        <p:spPr/>
        <p:txBody>
          <a:bodyPr rtlCol="0"/>
          <a:lstStyle/>
          <a:p>
            <a:pPr rtl="0"/>
            <a:fld id="{388A3D20-E995-465C-8CA2-5938B660E704}" type="datetime1">
              <a:rPr lang="en-GB" noProof="0" smtClean="0"/>
              <a:t>28/09/2023</a:t>
            </a:fld>
            <a:endParaRPr lang="en-GB" noProof="0"/>
          </a:p>
        </p:txBody>
      </p:sp>
      <p:sp>
        <p:nvSpPr>
          <p:cNvPr id="6" name="Footer Placeholder 5">
            <a:extLst>
              <a:ext uri="{FF2B5EF4-FFF2-40B4-BE49-F238E27FC236}">
                <a16:creationId xmlns:a16="http://schemas.microsoft.com/office/drawing/2014/main" id="{F9252DC3-D3D7-446F-A866-D7820B7BF876}"/>
              </a:ext>
            </a:extLst>
          </p:cNvPr>
          <p:cNvSpPr>
            <a:spLocks noGrp="1"/>
          </p:cNvSpPr>
          <p:nvPr>
            <p:ph type="ftr" sz="quarter" idx="11"/>
          </p:nvPr>
        </p:nvSpPr>
        <p:spPr/>
        <p:txBody>
          <a:bodyPr rtlCol="0"/>
          <a:lstStyle/>
          <a:p>
            <a:pPr rtl="0"/>
            <a:endParaRPr lang="en-GB" noProof="0"/>
          </a:p>
        </p:txBody>
      </p:sp>
      <p:sp>
        <p:nvSpPr>
          <p:cNvPr id="7" name="Slide Number Placeholder 6">
            <a:extLst>
              <a:ext uri="{FF2B5EF4-FFF2-40B4-BE49-F238E27FC236}">
                <a16:creationId xmlns:a16="http://schemas.microsoft.com/office/drawing/2014/main" id="{471CDB00-5218-4567-902B-845073BE8753}"/>
              </a:ext>
            </a:extLst>
          </p:cNvPr>
          <p:cNvSpPr>
            <a:spLocks noGrp="1"/>
          </p:cNvSpPr>
          <p:nvPr>
            <p:ph type="sldNum" sz="quarter" idx="12"/>
          </p:nvPr>
        </p:nvSpPr>
        <p:spPr/>
        <p:txBody>
          <a:bodyPr rtlCol="0"/>
          <a:lstStyle/>
          <a:p>
            <a:pPr rtl="0"/>
            <a:fld id="{ED6580AB-5C3C-4B4F-8E2A-8B7A0A8CE695}" type="slidenum">
              <a:rPr lang="en-GB" noProof="0" smtClean="0"/>
              <a:t>‹#›</a:t>
            </a:fld>
            <a:endParaRPr lang="en-GB" noProof="0"/>
          </a:p>
        </p:txBody>
      </p:sp>
    </p:spTree>
    <p:extLst>
      <p:ext uri="{BB962C8B-B14F-4D97-AF65-F5344CB8AC3E}">
        <p14:creationId xmlns:p14="http://schemas.microsoft.com/office/powerpoint/2010/main" val="1776128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661E4-9FF7-494B-A1C9-C9A1DD7052F7}"/>
              </a:ext>
            </a:extLst>
          </p:cNvPr>
          <p:cNvSpPr>
            <a:spLocks noGrp="1"/>
          </p:cNvSpPr>
          <p:nvPr>
            <p:ph type="title"/>
          </p:nvPr>
        </p:nvSpPr>
        <p:spPr>
          <a:xfrm>
            <a:off x="839788" y="457200"/>
            <a:ext cx="3932237" cy="1600200"/>
          </a:xfrm>
        </p:spPr>
        <p:txBody>
          <a:bodyPr rtlCol="0" anchor="b"/>
          <a:lstStyle>
            <a:lvl1pPr>
              <a:defRPr sz="3200"/>
            </a:lvl1pPr>
          </a:lstStyle>
          <a:p>
            <a:pPr rtl="0"/>
            <a:r>
              <a:rPr lang="en-GB" noProof="0"/>
              <a:t>Click to edit Master title style</a:t>
            </a:r>
          </a:p>
        </p:txBody>
      </p:sp>
      <p:sp>
        <p:nvSpPr>
          <p:cNvPr id="3" name="Picture Placeholder 2">
            <a:extLst>
              <a:ext uri="{FF2B5EF4-FFF2-40B4-BE49-F238E27FC236}">
                <a16:creationId xmlns:a16="http://schemas.microsoft.com/office/drawing/2014/main" id="{5D245657-DA21-4769-84F8-88DC644508E0}"/>
              </a:ext>
            </a:extLst>
          </p:cNvPr>
          <p:cNvSpPr>
            <a:spLocks noGrp="1"/>
          </p:cNvSpPr>
          <p:nvPr>
            <p:ph type="pic" idx="1"/>
          </p:nvPr>
        </p:nvSpPr>
        <p:spPr>
          <a:xfrm>
            <a:off x="5183188" y="987425"/>
            <a:ext cx="6172200" cy="4873625"/>
          </a:xfrm>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n-GB" noProof="0"/>
              <a:t>Click icon to add picture</a:t>
            </a:r>
          </a:p>
        </p:txBody>
      </p:sp>
      <p:sp>
        <p:nvSpPr>
          <p:cNvPr id="4" name="Text Placeholder 3">
            <a:extLst>
              <a:ext uri="{FF2B5EF4-FFF2-40B4-BE49-F238E27FC236}">
                <a16:creationId xmlns:a16="http://schemas.microsoft.com/office/drawing/2014/main" id="{A167B310-6692-4981-9CB8-FE79A091FF56}"/>
              </a:ext>
            </a:extLst>
          </p:cNvPr>
          <p:cNvSpPr>
            <a:spLocks noGrp="1"/>
          </p:cNvSpPr>
          <p:nvPr>
            <p:ph type="body" sz="half" idx="2"/>
          </p:nvPr>
        </p:nvSpPr>
        <p:spPr>
          <a:xfrm>
            <a:off x="839788" y="2057400"/>
            <a:ext cx="3932237" cy="3811588"/>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n-GB" noProof="0"/>
              <a:t>Click to edit Master text styles</a:t>
            </a:r>
          </a:p>
        </p:txBody>
      </p:sp>
      <p:sp>
        <p:nvSpPr>
          <p:cNvPr id="5" name="Date Placeholder 4">
            <a:extLst>
              <a:ext uri="{FF2B5EF4-FFF2-40B4-BE49-F238E27FC236}">
                <a16:creationId xmlns:a16="http://schemas.microsoft.com/office/drawing/2014/main" id="{E7DA2C9E-A9AD-4BB9-A691-90BB84F58CE9}"/>
              </a:ext>
            </a:extLst>
          </p:cNvPr>
          <p:cNvSpPr>
            <a:spLocks noGrp="1"/>
          </p:cNvSpPr>
          <p:nvPr>
            <p:ph type="dt" sz="half" idx="10"/>
          </p:nvPr>
        </p:nvSpPr>
        <p:spPr/>
        <p:txBody>
          <a:bodyPr rtlCol="0"/>
          <a:lstStyle/>
          <a:p>
            <a:pPr rtl="0"/>
            <a:fld id="{D125ED31-FCF5-477E-B711-E6E596F83502}" type="datetime1">
              <a:rPr lang="en-GB" noProof="0" smtClean="0"/>
              <a:t>28/09/2023</a:t>
            </a:fld>
            <a:endParaRPr lang="en-GB" noProof="0"/>
          </a:p>
        </p:txBody>
      </p:sp>
      <p:sp>
        <p:nvSpPr>
          <p:cNvPr id="6" name="Footer Placeholder 5">
            <a:extLst>
              <a:ext uri="{FF2B5EF4-FFF2-40B4-BE49-F238E27FC236}">
                <a16:creationId xmlns:a16="http://schemas.microsoft.com/office/drawing/2014/main" id="{F4B3D45D-C826-4846-BBFC-A0D98B7E7A2C}"/>
              </a:ext>
            </a:extLst>
          </p:cNvPr>
          <p:cNvSpPr>
            <a:spLocks noGrp="1"/>
          </p:cNvSpPr>
          <p:nvPr>
            <p:ph type="ftr" sz="quarter" idx="11"/>
          </p:nvPr>
        </p:nvSpPr>
        <p:spPr/>
        <p:txBody>
          <a:bodyPr rtlCol="0"/>
          <a:lstStyle/>
          <a:p>
            <a:pPr rtl="0"/>
            <a:endParaRPr lang="en-GB" noProof="0"/>
          </a:p>
        </p:txBody>
      </p:sp>
      <p:sp>
        <p:nvSpPr>
          <p:cNvPr id="7" name="Slide Number Placeholder 6">
            <a:extLst>
              <a:ext uri="{FF2B5EF4-FFF2-40B4-BE49-F238E27FC236}">
                <a16:creationId xmlns:a16="http://schemas.microsoft.com/office/drawing/2014/main" id="{93516961-40DC-443E-9DB8-3A987DF499A9}"/>
              </a:ext>
            </a:extLst>
          </p:cNvPr>
          <p:cNvSpPr>
            <a:spLocks noGrp="1"/>
          </p:cNvSpPr>
          <p:nvPr>
            <p:ph type="sldNum" sz="quarter" idx="12"/>
          </p:nvPr>
        </p:nvSpPr>
        <p:spPr/>
        <p:txBody>
          <a:bodyPr rtlCol="0"/>
          <a:lstStyle/>
          <a:p>
            <a:pPr rtl="0"/>
            <a:fld id="{ED6580AB-5C3C-4B4F-8E2A-8B7A0A8CE695}" type="slidenum">
              <a:rPr lang="en-GB" noProof="0" smtClean="0"/>
              <a:t>‹#›</a:t>
            </a:fld>
            <a:endParaRPr lang="en-GB" noProof="0"/>
          </a:p>
        </p:txBody>
      </p:sp>
    </p:spTree>
    <p:extLst>
      <p:ext uri="{BB962C8B-B14F-4D97-AF65-F5344CB8AC3E}">
        <p14:creationId xmlns:p14="http://schemas.microsoft.com/office/powerpoint/2010/main" val="2631333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341CFC-63B9-4A19-A8AB-62B9E452AE5E}"/>
              </a:ext>
            </a:extLst>
          </p:cNvPr>
          <p:cNvSpPr>
            <a:spLocks noGrp="1"/>
          </p:cNvSpPr>
          <p:nvPr>
            <p:ph type="title"/>
          </p:nvPr>
        </p:nvSpPr>
        <p:spPr>
          <a:xfrm>
            <a:off x="838200" y="365125"/>
            <a:ext cx="10515600" cy="1325563"/>
          </a:xfrm>
          <a:prstGeom prst="rect">
            <a:avLst/>
          </a:prstGeom>
        </p:spPr>
        <p:txBody>
          <a:bodyPr vert="horz" lIns="0" tIns="0" rIns="0" bIns="0" rtlCol="0" anchor="ctr">
            <a:normAutofit/>
          </a:bodyPr>
          <a:lstStyle/>
          <a:p>
            <a:pPr rtl="0"/>
            <a:r>
              <a:rPr lang="en-GB" noProof="0"/>
              <a:t>Click to edit Master title style</a:t>
            </a:r>
          </a:p>
        </p:txBody>
      </p:sp>
      <p:sp>
        <p:nvSpPr>
          <p:cNvPr id="3" name="Text Placeholder 2">
            <a:extLst>
              <a:ext uri="{FF2B5EF4-FFF2-40B4-BE49-F238E27FC236}">
                <a16:creationId xmlns:a16="http://schemas.microsoft.com/office/drawing/2014/main" id="{115A838B-134E-40B6-A7E3-1119BB8BF5BD}"/>
              </a:ext>
            </a:extLst>
          </p:cNvPr>
          <p:cNvSpPr>
            <a:spLocks noGrp="1"/>
          </p:cNvSpPr>
          <p:nvPr>
            <p:ph type="body" idx="1"/>
          </p:nvPr>
        </p:nvSpPr>
        <p:spPr>
          <a:xfrm>
            <a:off x="838200" y="1825625"/>
            <a:ext cx="10515600" cy="4351338"/>
          </a:xfrm>
          <a:prstGeom prst="rect">
            <a:avLst/>
          </a:prstGeom>
        </p:spPr>
        <p:txBody>
          <a:bodyPr vert="horz" lIns="0" tIns="0" rIns="0" bIns="0" rtlCol="0">
            <a:normAutofit/>
          </a:bodyPr>
          <a:lstStyle/>
          <a:p>
            <a:pPr lvl="0" rtl="0"/>
            <a:r>
              <a:rPr lang="en-GB" noProof="0"/>
              <a:t>Click to edit Master text styles</a:t>
            </a:r>
          </a:p>
          <a:p>
            <a:pPr lvl="1" rtl="0"/>
            <a:r>
              <a:rPr lang="en-GB" noProof="0"/>
              <a:t>Second level</a:t>
            </a:r>
          </a:p>
          <a:p>
            <a:pPr lvl="2" rtl="0"/>
            <a:r>
              <a:rPr lang="en-GB" noProof="0"/>
              <a:t>Third level</a:t>
            </a:r>
          </a:p>
          <a:p>
            <a:pPr lvl="3" rtl="0"/>
            <a:r>
              <a:rPr lang="en-GB" noProof="0"/>
              <a:t>Fourth level</a:t>
            </a:r>
          </a:p>
          <a:p>
            <a:pPr lvl="4" rtl="0"/>
            <a:r>
              <a:rPr lang="en-GB" noProof="0"/>
              <a:t>Fifth level</a:t>
            </a:r>
          </a:p>
        </p:txBody>
      </p:sp>
      <p:sp>
        <p:nvSpPr>
          <p:cNvPr id="4" name="Date Placeholder 3">
            <a:extLst>
              <a:ext uri="{FF2B5EF4-FFF2-40B4-BE49-F238E27FC236}">
                <a16:creationId xmlns:a16="http://schemas.microsoft.com/office/drawing/2014/main" id="{3E8943BB-9EAD-4CBC-9CA2-75F70C6B58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fld id="{8A4A1E0E-9551-4F23-92ED-65D21ACF9B3D}" type="datetime1">
              <a:rPr lang="en-GB" noProof="0" smtClean="0"/>
              <a:t>28/09/2023</a:t>
            </a:fld>
            <a:endParaRPr lang="en-GB" noProof="0"/>
          </a:p>
        </p:txBody>
      </p:sp>
      <p:sp>
        <p:nvSpPr>
          <p:cNvPr id="5" name="Footer Placeholder 4">
            <a:extLst>
              <a:ext uri="{FF2B5EF4-FFF2-40B4-BE49-F238E27FC236}">
                <a16:creationId xmlns:a16="http://schemas.microsoft.com/office/drawing/2014/main" id="{F204E537-5CBA-4B86-9D30-577B9F741E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endParaRPr lang="en-GB" noProof="0"/>
          </a:p>
        </p:txBody>
      </p:sp>
      <p:sp>
        <p:nvSpPr>
          <p:cNvPr id="6" name="Slide Number Placeholder 5">
            <a:extLst>
              <a:ext uri="{FF2B5EF4-FFF2-40B4-BE49-F238E27FC236}">
                <a16:creationId xmlns:a16="http://schemas.microsoft.com/office/drawing/2014/main" id="{66E79E72-0F12-4646-BCDF-4C9EAA89C2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ED6580AB-5C3C-4B4F-8E2A-8B7A0A8CE695}" type="slidenum">
              <a:rPr lang="en-GB" noProof="0" smtClean="0"/>
              <a:t>‹#›</a:t>
            </a:fld>
            <a:endParaRPr lang="en-GB" noProof="0"/>
          </a:p>
        </p:txBody>
      </p:sp>
    </p:spTree>
    <p:extLst>
      <p:ext uri="{BB962C8B-B14F-4D97-AF65-F5344CB8AC3E}">
        <p14:creationId xmlns:p14="http://schemas.microsoft.com/office/powerpoint/2010/main" val="5543780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Title 67">
            <a:extLst>
              <a:ext uri="{FF2B5EF4-FFF2-40B4-BE49-F238E27FC236}">
                <a16:creationId xmlns:a16="http://schemas.microsoft.com/office/drawing/2014/main" id="{3D46526D-118F-4F6F-BAE0-066F422EBD1E}"/>
              </a:ext>
            </a:extLst>
          </p:cNvPr>
          <p:cNvSpPr>
            <a:spLocks noGrp="1"/>
          </p:cNvSpPr>
          <p:nvPr>
            <p:ph type="title"/>
          </p:nvPr>
        </p:nvSpPr>
        <p:spPr/>
        <p:txBody>
          <a:bodyPr rtlCol="0"/>
          <a:lstStyle/>
          <a:p>
            <a:pPr rtl="0"/>
            <a:r>
              <a:rPr lang="en-GB" dirty="0"/>
              <a:t>Human resources slide 3</a:t>
            </a:r>
          </a:p>
        </p:txBody>
      </p:sp>
      <p:pic>
        <p:nvPicPr>
          <p:cNvPr id="122" name="Picture 121">
            <a:extLst>
              <a:ext uri="{FF2B5EF4-FFF2-40B4-BE49-F238E27FC236}">
                <a16:creationId xmlns:a16="http://schemas.microsoft.com/office/drawing/2014/main" id="{470070FC-19D0-4354-9BC9-608A5DC44997}"/>
              </a:ext>
              <a:ext uri="{C183D7F6-B498-43B3-948B-1728B52AA6E4}">
                <adec:decorative xmlns:adec="http://schemas.microsoft.com/office/drawing/2017/decorative" val="1"/>
              </a:ext>
            </a:extLst>
          </p:cNvPr>
          <p:cNvPicPr>
            <a:picLocks noChangeAspect="1"/>
          </p:cNvPicPr>
          <p:nvPr/>
        </p:nvPicPr>
        <p:blipFill rotWithShape="1">
          <a:blip r:embed="rId3">
            <a:lum bright="70000" contrast="-70000"/>
            <a:extLst>
              <a:ext uri="{BEBA8EAE-BF5A-486C-A8C5-ECC9F3942E4B}">
                <a14:imgProps xmlns:a14="http://schemas.microsoft.com/office/drawing/2010/main">
                  <a14:imgLayer r:embed="rId4">
                    <a14:imgEffect>
                      <a14:colorTemperature colorTemp="5300"/>
                    </a14:imgEffect>
                    <a14:imgEffect>
                      <a14:saturation sat="0"/>
                    </a14:imgEffect>
                  </a14:imgLayer>
                </a14:imgProps>
              </a:ext>
              <a:ext uri="{28A0092B-C50C-407E-A947-70E740481C1C}">
                <a14:useLocalDpi xmlns:a14="http://schemas.microsoft.com/office/drawing/2010/main" val="0"/>
              </a:ext>
            </a:extLst>
          </a:blip>
          <a:srcRect/>
          <a:stretch/>
        </p:blipFill>
        <p:spPr>
          <a:xfrm>
            <a:off x="0" y="0"/>
            <a:ext cx="12192000" cy="6858000"/>
          </a:xfrm>
          <a:custGeom>
            <a:avLst/>
            <a:gdLst>
              <a:gd name="connsiteX0" fmla="*/ 0 w 12192000"/>
              <a:gd name="connsiteY0" fmla="*/ 0 h 2895600"/>
              <a:gd name="connsiteX1" fmla="*/ 12192000 w 12192000"/>
              <a:gd name="connsiteY1" fmla="*/ 0 h 2895600"/>
              <a:gd name="connsiteX2" fmla="*/ 12192000 w 12192000"/>
              <a:gd name="connsiteY2" fmla="*/ 2895600 h 2895600"/>
              <a:gd name="connsiteX3" fmla="*/ 0 w 12192000"/>
              <a:gd name="connsiteY3" fmla="*/ 2895600 h 2895600"/>
            </a:gdLst>
            <a:ahLst/>
            <a:cxnLst>
              <a:cxn ang="0">
                <a:pos x="connsiteX0" y="connsiteY0"/>
              </a:cxn>
              <a:cxn ang="0">
                <a:pos x="connsiteX1" y="connsiteY1"/>
              </a:cxn>
              <a:cxn ang="0">
                <a:pos x="connsiteX2" y="connsiteY2"/>
              </a:cxn>
              <a:cxn ang="0">
                <a:pos x="connsiteX3" y="connsiteY3"/>
              </a:cxn>
            </a:cxnLst>
            <a:rect l="l" t="t" r="r" b="b"/>
            <a:pathLst>
              <a:path w="12192000" h="2895600">
                <a:moveTo>
                  <a:pt x="0" y="0"/>
                </a:moveTo>
                <a:lnTo>
                  <a:pt x="12192000" y="0"/>
                </a:lnTo>
                <a:lnTo>
                  <a:pt x="12192000" y="2895600"/>
                </a:lnTo>
                <a:lnTo>
                  <a:pt x="0" y="2895600"/>
                </a:lnTo>
                <a:close/>
              </a:path>
            </a:pathLst>
          </a:custGeom>
        </p:spPr>
      </p:pic>
      <p:sp>
        <p:nvSpPr>
          <p:cNvPr id="123" name="Rectangle 122">
            <a:extLst>
              <a:ext uri="{FF2B5EF4-FFF2-40B4-BE49-F238E27FC236}">
                <a16:creationId xmlns:a16="http://schemas.microsoft.com/office/drawing/2014/main" id="{C9C2C56A-C4D4-4578-84E9-27FD62603EAA}"/>
              </a:ext>
              <a:ext uri="{C183D7F6-B498-43B3-948B-1728B52AA6E4}">
                <adec:decorative xmlns:adec="http://schemas.microsoft.com/office/drawing/2017/decorative" val="1"/>
              </a:ext>
            </a:extLst>
          </p:cNvPr>
          <p:cNvSpPr/>
          <p:nvPr/>
        </p:nvSpPr>
        <p:spPr>
          <a:xfrm>
            <a:off x="21863" y="25720"/>
            <a:ext cx="12192000" cy="68580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rtl="0"/>
            <a:endParaRPr lang="en-GB" dirty="0"/>
          </a:p>
        </p:txBody>
      </p:sp>
      <p:sp>
        <p:nvSpPr>
          <p:cNvPr id="6" name="Rectangle: Rounded Corners 5">
            <a:extLst>
              <a:ext uri="{FF2B5EF4-FFF2-40B4-BE49-F238E27FC236}">
                <a16:creationId xmlns:a16="http://schemas.microsoft.com/office/drawing/2014/main" id="{C8431200-8E45-4A0C-B12B-CFA1B2C53C47}"/>
              </a:ext>
              <a:ext uri="{C183D7F6-B498-43B3-948B-1728B52AA6E4}">
                <adec:decorative xmlns:adec="http://schemas.microsoft.com/office/drawing/2017/decorative" val="1"/>
              </a:ext>
            </a:extLst>
          </p:cNvPr>
          <p:cNvSpPr/>
          <p:nvPr/>
        </p:nvSpPr>
        <p:spPr>
          <a:xfrm>
            <a:off x="-221796" y="5502466"/>
            <a:ext cx="443592" cy="232296"/>
          </a:xfrm>
          <a:prstGeom prst="roundRect">
            <a:avLst>
              <a:gd name="adj" fmla="val 50000"/>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dirty="0"/>
          </a:p>
        </p:txBody>
      </p:sp>
      <p:sp>
        <p:nvSpPr>
          <p:cNvPr id="2" name="TextBox 1">
            <a:extLst>
              <a:ext uri="{FF2B5EF4-FFF2-40B4-BE49-F238E27FC236}">
                <a16:creationId xmlns:a16="http://schemas.microsoft.com/office/drawing/2014/main" id="{62AEF5FE-6C45-4BF6-9676-571742C3CDD7}"/>
              </a:ext>
            </a:extLst>
          </p:cNvPr>
          <p:cNvSpPr txBox="1"/>
          <p:nvPr/>
        </p:nvSpPr>
        <p:spPr>
          <a:xfrm>
            <a:off x="580983" y="721951"/>
            <a:ext cx="2727360" cy="1538883"/>
          </a:xfrm>
          <a:prstGeom prst="rect">
            <a:avLst/>
          </a:prstGeom>
          <a:noFill/>
        </p:spPr>
        <p:txBody>
          <a:bodyPr wrap="square" lIns="0" tIns="0" rIns="0" bIns="0" rtlCol="0">
            <a:spAutoFit/>
          </a:bodyPr>
          <a:lstStyle/>
          <a:p>
            <a:pPr algn="ctr" rtl="0">
              <a:lnSpc>
                <a:spcPts val="4000"/>
              </a:lnSpc>
            </a:pPr>
            <a:r>
              <a:rPr lang="en-GB" sz="4400" b="1" dirty="0">
                <a:solidFill>
                  <a:srgbClr val="002060"/>
                </a:solidFill>
                <a:latin typeface="Segoe UI" panose="020B0502040204020203" pitchFamily="34" charset="0"/>
                <a:cs typeface="Segoe UI" panose="020B0502040204020203" pitchFamily="34" charset="0"/>
              </a:rPr>
              <a:t>Friends &amp; Family  Feedback </a:t>
            </a:r>
          </a:p>
        </p:txBody>
      </p:sp>
      <p:sp>
        <p:nvSpPr>
          <p:cNvPr id="4" name="Parallelogram 3">
            <a:extLst>
              <a:ext uri="{FF2B5EF4-FFF2-40B4-BE49-F238E27FC236}">
                <a16:creationId xmlns:a16="http://schemas.microsoft.com/office/drawing/2014/main" id="{241C7FC4-FEFA-4A96-9749-9068C68611EF}"/>
              </a:ext>
              <a:ext uri="{C183D7F6-B498-43B3-948B-1728B52AA6E4}">
                <adec:decorative xmlns:adec="http://schemas.microsoft.com/office/drawing/2017/decorative" val="1"/>
              </a:ext>
            </a:extLst>
          </p:cNvPr>
          <p:cNvSpPr/>
          <p:nvPr/>
        </p:nvSpPr>
        <p:spPr>
          <a:xfrm>
            <a:off x="4168556" y="66546"/>
            <a:ext cx="3961053" cy="6724908"/>
          </a:xfrm>
          <a:prstGeom prst="parallelogram">
            <a:avLst>
              <a:gd name="adj" fmla="val 0"/>
            </a:avLst>
          </a:prstGeom>
          <a:gradFill>
            <a:gsLst>
              <a:gs pos="0">
                <a:srgbClr val="7CEFD8"/>
              </a:gs>
              <a:gs pos="71000">
                <a:srgbClr val="6672E4"/>
              </a:gs>
              <a:gs pos="100000">
                <a:srgbClr val="882BE5"/>
              </a:gs>
            </a:gsLst>
            <a:lin ang="5400000" scaled="1"/>
          </a:gradFill>
          <a:ln w="12700" cap="flat">
            <a:noFill/>
            <a:prstDash val="solid"/>
            <a:miter lim="800000"/>
            <a:headEnd/>
            <a:tailEnd/>
          </a:ln>
        </p:spPr>
        <p:txBody>
          <a:bodyPr vert="horz" wrap="square" lIns="91440" tIns="45720" rIns="91440" bIns="45720" numCol="1" rtlCol="0" anchor="t" anchorCtr="0" compatLnSpc="1">
            <a:prstTxWarp prst="textNoShape">
              <a:avLst/>
            </a:prstTxWarp>
          </a:bodyPr>
          <a:lstStyle/>
          <a:p>
            <a:pPr rtl="0"/>
            <a:endParaRPr lang="en-GB" dirty="0">
              <a:solidFill>
                <a:schemeClr val="tx1"/>
              </a:solidFill>
            </a:endParaRPr>
          </a:p>
        </p:txBody>
      </p:sp>
      <p:sp>
        <p:nvSpPr>
          <p:cNvPr id="14" name="TextBox 13">
            <a:extLst>
              <a:ext uri="{FF2B5EF4-FFF2-40B4-BE49-F238E27FC236}">
                <a16:creationId xmlns:a16="http://schemas.microsoft.com/office/drawing/2014/main" id="{A5704BA3-593E-4519-9139-4E1D86366677}"/>
              </a:ext>
            </a:extLst>
          </p:cNvPr>
          <p:cNvSpPr txBox="1"/>
          <p:nvPr/>
        </p:nvSpPr>
        <p:spPr>
          <a:xfrm>
            <a:off x="4395775" y="433599"/>
            <a:ext cx="3295146" cy="1723549"/>
          </a:xfrm>
          <a:prstGeom prst="rect">
            <a:avLst/>
          </a:prstGeom>
          <a:noFill/>
        </p:spPr>
        <p:txBody>
          <a:bodyPr wrap="square" lIns="0" tIns="0" rIns="0" bIns="0" rtlCol="0">
            <a:spAutoFit/>
          </a:bodyPr>
          <a:lstStyle/>
          <a:p>
            <a:pPr algn="ctr" rtl="0"/>
            <a:r>
              <a:rPr lang="en-GB" sz="1600" b="1" dirty="0">
                <a:solidFill>
                  <a:schemeClr val="bg1"/>
                </a:solidFill>
                <a:latin typeface="Segoe UI" panose="020B0502040204020203" pitchFamily="34" charset="0"/>
                <a:cs typeface="Segoe UI" panose="020B0502040204020203" pitchFamily="34" charset="0"/>
              </a:rPr>
              <a:t>AUGUST FEEDBACK</a:t>
            </a:r>
          </a:p>
          <a:p>
            <a:pPr algn="ctr" rtl="0"/>
            <a:endParaRPr lang="en-GB" sz="1600" b="1" dirty="0">
              <a:solidFill>
                <a:schemeClr val="bg1"/>
              </a:solidFill>
              <a:latin typeface="Segoe UI" panose="020B0502040204020203" pitchFamily="34" charset="0"/>
              <a:cs typeface="Segoe UI" panose="020B0502040204020203" pitchFamily="34" charset="0"/>
            </a:endParaRPr>
          </a:p>
          <a:p>
            <a:pPr algn="ctr" rtl="0"/>
            <a:r>
              <a:rPr lang="en-GB" sz="1600" b="1" dirty="0">
                <a:solidFill>
                  <a:schemeClr val="bg1"/>
                </a:solidFill>
                <a:latin typeface="Segoe UI" panose="020B0502040204020203" pitchFamily="34" charset="0"/>
                <a:cs typeface="Segoe UI" panose="020B0502040204020203" pitchFamily="34" charset="0"/>
              </a:rPr>
              <a:t>WE ASKED YOU:</a:t>
            </a:r>
          </a:p>
          <a:p>
            <a:pPr algn="ctr" rtl="0"/>
            <a:r>
              <a:rPr lang="en-GB" sz="1600" b="1" dirty="0">
                <a:solidFill>
                  <a:schemeClr val="bg1"/>
                </a:solidFill>
                <a:latin typeface="Segoe UI" panose="020B0502040204020203" pitchFamily="34" charset="0"/>
                <a:cs typeface="Segoe UI" panose="020B0502040204020203" pitchFamily="34" charset="0"/>
              </a:rPr>
              <a:t>Overall – How was your experience of our service at      Charlotte Keel?</a:t>
            </a:r>
          </a:p>
          <a:p>
            <a:pPr rtl="0"/>
            <a:r>
              <a:rPr lang="en-GB" sz="1600" b="1" dirty="0">
                <a:solidFill>
                  <a:schemeClr val="bg1"/>
                </a:solidFill>
                <a:latin typeface="Segoe UI" panose="020B0502040204020203" pitchFamily="34" charset="0"/>
                <a:cs typeface="Segoe UI" panose="020B0502040204020203" pitchFamily="34" charset="0"/>
              </a:rPr>
              <a:t>	 	</a:t>
            </a:r>
          </a:p>
        </p:txBody>
      </p:sp>
      <p:sp>
        <p:nvSpPr>
          <p:cNvPr id="66" name="TextBox 65">
            <a:extLst>
              <a:ext uri="{FF2B5EF4-FFF2-40B4-BE49-F238E27FC236}">
                <a16:creationId xmlns:a16="http://schemas.microsoft.com/office/drawing/2014/main" id="{EFF2F9B1-7F9B-C5BC-B0B7-C9306748E4C3}"/>
              </a:ext>
            </a:extLst>
          </p:cNvPr>
          <p:cNvSpPr txBox="1"/>
          <p:nvPr/>
        </p:nvSpPr>
        <p:spPr>
          <a:xfrm>
            <a:off x="609691" y="3044899"/>
            <a:ext cx="2727360" cy="512961"/>
          </a:xfrm>
          <a:prstGeom prst="rect">
            <a:avLst/>
          </a:prstGeom>
          <a:noFill/>
        </p:spPr>
        <p:txBody>
          <a:bodyPr wrap="square" lIns="0" tIns="0" rIns="0" bIns="0" rtlCol="0">
            <a:spAutoFit/>
          </a:bodyPr>
          <a:lstStyle/>
          <a:p>
            <a:pPr algn="ctr" rtl="0">
              <a:lnSpc>
                <a:spcPts val="4000"/>
              </a:lnSpc>
            </a:pPr>
            <a:endParaRPr lang="en-GB" sz="4400" b="1" dirty="0">
              <a:solidFill>
                <a:srgbClr val="002060"/>
              </a:solidFill>
              <a:latin typeface="Segoe UI" panose="020B0502040204020203" pitchFamily="34" charset="0"/>
              <a:cs typeface="Segoe UI" panose="020B0502040204020203" pitchFamily="34" charset="0"/>
            </a:endParaRPr>
          </a:p>
        </p:txBody>
      </p:sp>
      <p:sp>
        <p:nvSpPr>
          <p:cNvPr id="67" name="TextBox 66">
            <a:extLst>
              <a:ext uri="{FF2B5EF4-FFF2-40B4-BE49-F238E27FC236}">
                <a16:creationId xmlns:a16="http://schemas.microsoft.com/office/drawing/2014/main" id="{54F954E2-772D-E3D3-488D-896C290E9566}"/>
              </a:ext>
            </a:extLst>
          </p:cNvPr>
          <p:cNvSpPr txBox="1"/>
          <p:nvPr/>
        </p:nvSpPr>
        <p:spPr>
          <a:xfrm>
            <a:off x="483948" y="2844633"/>
            <a:ext cx="3089597" cy="2483052"/>
          </a:xfrm>
          <a:prstGeom prst="rect">
            <a:avLst/>
          </a:prstGeom>
          <a:noFill/>
        </p:spPr>
        <p:txBody>
          <a:bodyPr wrap="square" lIns="0" tIns="0" rIns="0" bIns="0" rtlCol="0">
            <a:spAutoFit/>
          </a:bodyPr>
          <a:lstStyle/>
          <a:p>
            <a:pPr algn="ctr" rtl="0">
              <a:lnSpc>
                <a:spcPts val="4000"/>
              </a:lnSpc>
            </a:pPr>
            <a:r>
              <a:rPr lang="en-GB" sz="1400" b="1" dirty="0">
                <a:solidFill>
                  <a:srgbClr val="002060"/>
                </a:solidFill>
                <a:latin typeface="Segoe UI" panose="020B0502040204020203" pitchFamily="34" charset="0"/>
                <a:cs typeface="Segoe UI" panose="020B0502040204020203" pitchFamily="34" charset="0"/>
              </a:rPr>
              <a:t>Thank you to everyone who has completed a friends &amp; family survey.</a:t>
            </a:r>
          </a:p>
          <a:p>
            <a:pPr algn="ctr" rtl="0">
              <a:lnSpc>
                <a:spcPts val="4000"/>
              </a:lnSpc>
            </a:pPr>
            <a:r>
              <a:rPr lang="en-GB" sz="1400" b="1" dirty="0">
                <a:solidFill>
                  <a:srgbClr val="002060"/>
                </a:solidFill>
                <a:latin typeface="Segoe UI" panose="020B0502040204020203" pitchFamily="34" charset="0"/>
                <a:cs typeface="Segoe UI" panose="020B0502040204020203" pitchFamily="34" charset="0"/>
              </a:rPr>
              <a:t>We use this data to improve our services, so it is important to hear from you</a:t>
            </a:r>
            <a:r>
              <a:rPr lang="en-GB" sz="1600" dirty="0">
                <a:solidFill>
                  <a:srgbClr val="002060"/>
                </a:solidFill>
                <a:latin typeface="Segoe UI" panose="020B0502040204020203" pitchFamily="34" charset="0"/>
                <a:cs typeface="Segoe UI" panose="020B0502040204020203" pitchFamily="34" charset="0"/>
              </a:rPr>
              <a:t>. </a:t>
            </a:r>
          </a:p>
        </p:txBody>
      </p:sp>
      <p:sp>
        <p:nvSpPr>
          <p:cNvPr id="69" name="TextBox 68">
            <a:extLst>
              <a:ext uri="{FF2B5EF4-FFF2-40B4-BE49-F238E27FC236}">
                <a16:creationId xmlns:a16="http://schemas.microsoft.com/office/drawing/2014/main" id="{75323DBE-2917-7D0C-6B6F-9E67F37EC866}"/>
              </a:ext>
            </a:extLst>
          </p:cNvPr>
          <p:cNvSpPr txBox="1"/>
          <p:nvPr/>
        </p:nvSpPr>
        <p:spPr>
          <a:xfrm>
            <a:off x="4453458" y="2280259"/>
            <a:ext cx="2427971" cy="246221"/>
          </a:xfrm>
          <a:prstGeom prst="rect">
            <a:avLst/>
          </a:prstGeom>
          <a:noFill/>
        </p:spPr>
        <p:txBody>
          <a:bodyPr wrap="square" lIns="0" tIns="0" rIns="0" bIns="0" rtlCol="0">
            <a:spAutoFit/>
          </a:bodyPr>
          <a:lstStyle/>
          <a:p>
            <a:pPr rtl="0"/>
            <a:r>
              <a:rPr lang="en-GB" sz="1600" b="1" dirty="0">
                <a:solidFill>
                  <a:schemeClr val="bg1"/>
                </a:solidFill>
                <a:latin typeface="Segoe UI" panose="020B0502040204020203" pitchFamily="34" charset="0"/>
                <a:cs typeface="Segoe UI" panose="020B0502040204020203" pitchFamily="34" charset="0"/>
              </a:rPr>
              <a:t>	</a:t>
            </a:r>
          </a:p>
        </p:txBody>
      </p:sp>
      <p:sp>
        <p:nvSpPr>
          <p:cNvPr id="70" name="TextBox 69">
            <a:extLst>
              <a:ext uri="{FF2B5EF4-FFF2-40B4-BE49-F238E27FC236}">
                <a16:creationId xmlns:a16="http://schemas.microsoft.com/office/drawing/2014/main" id="{C0F6E462-9C42-97B1-63BB-E5AA36617A1C}"/>
              </a:ext>
            </a:extLst>
          </p:cNvPr>
          <p:cNvSpPr txBox="1"/>
          <p:nvPr/>
        </p:nvSpPr>
        <p:spPr>
          <a:xfrm>
            <a:off x="4368489" y="2142954"/>
            <a:ext cx="3465525" cy="4770537"/>
          </a:xfrm>
          <a:prstGeom prst="rect">
            <a:avLst/>
          </a:prstGeom>
          <a:noFill/>
        </p:spPr>
        <p:txBody>
          <a:bodyPr wrap="square" lIns="0" tIns="0" rIns="0" bIns="0" rtlCol="0">
            <a:spAutoFit/>
          </a:bodyPr>
          <a:lstStyle/>
          <a:p>
            <a:pPr rtl="0"/>
            <a:r>
              <a:rPr lang="en-GB" sz="1600" b="1" dirty="0">
                <a:solidFill>
                  <a:schemeClr val="bg1"/>
                </a:solidFill>
                <a:latin typeface="Segoe UI" panose="020B0502040204020203" pitchFamily="34" charset="0"/>
                <a:cs typeface="Segoe UI" panose="020B0502040204020203" pitchFamily="34" charset="0"/>
              </a:rPr>
              <a:t>	  249 responses</a:t>
            </a:r>
          </a:p>
          <a:p>
            <a:pPr rtl="0"/>
            <a:r>
              <a:rPr lang="en-GB" sz="1600" b="1" dirty="0">
                <a:solidFill>
                  <a:schemeClr val="bg1"/>
                </a:solidFill>
                <a:latin typeface="Segoe UI" panose="020B0502040204020203" pitchFamily="34" charset="0"/>
                <a:cs typeface="Segoe UI" panose="020B0502040204020203" pitchFamily="34" charset="0"/>
              </a:rPr>
              <a:t>	</a:t>
            </a:r>
          </a:p>
          <a:p>
            <a:pPr rtl="0"/>
            <a:r>
              <a:rPr lang="en-GB" sz="1600" b="1" dirty="0">
                <a:solidFill>
                  <a:schemeClr val="bg1"/>
                </a:solidFill>
                <a:latin typeface="Segoe UI" panose="020B0502040204020203" pitchFamily="34" charset="0"/>
                <a:cs typeface="Segoe UI" panose="020B0502040204020203" pitchFamily="34" charset="0"/>
              </a:rPr>
              <a:t>	Very Good – 70.2%</a:t>
            </a:r>
          </a:p>
          <a:p>
            <a:pPr rtl="0"/>
            <a:endParaRPr lang="en-GB" sz="1600" b="1" dirty="0">
              <a:solidFill>
                <a:schemeClr val="bg1"/>
              </a:solidFill>
              <a:latin typeface="Segoe UI" panose="020B0502040204020203" pitchFamily="34" charset="0"/>
              <a:cs typeface="Segoe UI" panose="020B0502040204020203" pitchFamily="34" charset="0"/>
            </a:endParaRPr>
          </a:p>
          <a:p>
            <a:pPr rtl="0"/>
            <a:r>
              <a:rPr lang="en-GB" sz="1600" b="1" dirty="0">
                <a:solidFill>
                  <a:schemeClr val="bg1"/>
                </a:solidFill>
                <a:latin typeface="Segoe UI" panose="020B0502040204020203" pitchFamily="34" charset="0"/>
                <a:cs typeface="Segoe UI" panose="020B0502040204020203" pitchFamily="34" charset="0"/>
              </a:rPr>
              <a:t>	Good – 16.2%</a:t>
            </a:r>
          </a:p>
          <a:p>
            <a:pPr rtl="0"/>
            <a:endParaRPr lang="en-GB" sz="1600" b="1" dirty="0">
              <a:solidFill>
                <a:schemeClr val="bg1"/>
              </a:solidFill>
              <a:latin typeface="Segoe UI" panose="020B0502040204020203" pitchFamily="34" charset="0"/>
              <a:cs typeface="Segoe UI" panose="020B0502040204020203" pitchFamily="34" charset="0"/>
            </a:endParaRPr>
          </a:p>
          <a:p>
            <a:pPr rtl="0"/>
            <a:r>
              <a:rPr lang="en-GB" sz="1400" b="1" dirty="0">
                <a:solidFill>
                  <a:schemeClr val="bg1"/>
                </a:solidFill>
                <a:latin typeface="Segoe UI" panose="020B0502040204020203" pitchFamily="34" charset="0"/>
                <a:cs typeface="Segoe UI" panose="020B0502040204020203" pitchFamily="34" charset="0"/>
              </a:rPr>
              <a:t>	Neither Good Nor Poor – </a:t>
            </a:r>
          </a:p>
          <a:p>
            <a:pPr rtl="0"/>
            <a:r>
              <a:rPr lang="en-GB" sz="1400" b="1" dirty="0">
                <a:solidFill>
                  <a:schemeClr val="bg1"/>
                </a:solidFill>
                <a:latin typeface="Segoe UI" panose="020B0502040204020203" pitchFamily="34" charset="0"/>
                <a:cs typeface="Segoe UI" panose="020B0502040204020203" pitchFamily="34" charset="0"/>
              </a:rPr>
              <a:t>			2.4%</a:t>
            </a:r>
          </a:p>
          <a:p>
            <a:pPr rtl="0"/>
            <a:endParaRPr lang="en-GB" sz="1400" b="1" dirty="0">
              <a:solidFill>
                <a:schemeClr val="bg1"/>
              </a:solidFill>
              <a:latin typeface="Segoe UI" panose="020B0502040204020203" pitchFamily="34" charset="0"/>
              <a:cs typeface="Segoe UI" panose="020B0502040204020203" pitchFamily="34" charset="0"/>
            </a:endParaRPr>
          </a:p>
          <a:p>
            <a:pPr rtl="0"/>
            <a:r>
              <a:rPr lang="en-GB" sz="1400" b="1" dirty="0">
                <a:solidFill>
                  <a:schemeClr val="bg1"/>
                </a:solidFill>
                <a:latin typeface="Segoe UI" panose="020B0502040204020203" pitchFamily="34" charset="0"/>
                <a:cs typeface="Segoe UI" panose="020B0502040204020203" pitchFamily="34" charset="0"/>
              </a:rPr>
              <a:t>	Fair – 1.2%	</a:t>
            </a:r>
          </a:p>
          <a:p>
            <a:pPr rtl="0"/>
            <a:r>
              <a:rPr lang="en-GB" sz="1400" b="1" dirty="0">
                <a:solidFill>
                  <a:schemeClr val="bg1"/>
                </a:solidFill>
                <a:latin typeface="Segoe UI" panose="020B0502040204020203" pitchFamily="34" charset="0"/>
                <a:cs typeface="Segoe UI" panose="020B0502040204020203" pitchFamily="34" charset="0"/>
              </a:rPr>
              <a:t>	</a:t>
            </a:r>
          </a:p>
          <a:p>
            <a:pPr rtl="0"/>
            <a:r>
              <a:rPr lang="en-GB" sz="1400" b="1" dirty="0">
                <a:solidFill>
                  <a:schemeClr val="bg1"/>
                </a:solidFill>
                <a:latin typeface="Segoe UI" panose="020B0502040204020203" pitchFamily="34" charset="0"/>
                <a:cs typeface="Segoe UI" panose="020B0502040204020203" pitchFamily="34" charset="0"/>
              </a:rPr>
              <a:t>	Poor – 8% </a:t>
            </a:r>
          </a:p>
          <a:p>
            <a:pPr rtl="0"/>
            <a:endParaRPr lang="en-GB" sz="1400" b="1" dirty="0">
              <a:solidFill>
                <a:schemeClr val="bg1"/>
              </a:solidFill>
              <a:latin typeface="Segoe UI" panose="020B0502040204020203" pitchFamily="34" charset="0"/>
              <a:cs typeface="Segoe UI" panose="020B0502040204020203" pitchFamily="34" charset="0"/>
            </a:endParaRPr>
          </a:p>
          <a:p>
            <a:pPr rtl="0"/>
            <a:r>
              <a:rPr lang="en-GB" sz="1400" b="1" dirty="0">
                <a:solidFill>
                  <a:schemeClr val="bg1"/>
                </a:solidFill>
                <a:latin typeface="Segoe UI" panose="020B0502040204020203" pitchFamily="34" charset="0"/>
                <a:cs typeface="Segoe UI" panose="020B0502040204020203" pitchFamily="34" charset="0"/>
              </a:rPr>
              <a:t>	Don’t Know – 2%</a:t>
            </a:r>
          </a:p>
          <a:p>
            <a:pPr rtl="0"/>
            <a:endParaRPr lang="en-GB" sz="1400" b="1" dirty="0">
              <a:solidFill>
                <a:schemeClr val="bg1"/>
              </a:solidFill>
              <a:latin typeface="Segoe UI" panose="020B0502040204020203" pitchFamily="34" charset="0"/>
              <a:cs typeface="Segoe UI" panose="020B0502040204020203" pitchFamily="34" charset="0"/>
            </a:endParaRPr>
          </a:p>
          <a:p>
            <a:pPr rtl="0"/>
            <a:endParaRPr lang="en-GB" sz="1200" b="1" dirty="0">
              <a:solidFill>
                <a:schemeClr val="bg1"/>
              </a:solidFill>
              <a:latin typeface="Segoe UI" panose="020B0502040204020203" pitchFamily="34" charset="0"/>
              <a:cs typeface="Segoe UI" panose="020B0502040204020203" pitchFamily="34" charset="0"/>
            </a:endParaRPr>
          </a:p>
          <a:p>
            <a:pPr rtl="0"/>
            <a:r>
              <a:rPr lang="en-GB" sz="1200" b="1" dirty="0">
                <a:solidFill>
                  <a:schemeClr val="bg1"/>
                </a:solidFill>
                <a:latin typeface="Segoe UI" panose="020B0502040204020203" pitchFamily="34" charset="0"/>
                <a:cs typeface="Segoe UI" panose="020B0502040204020203" pitchFamily="34" charset="0"/>
              </a:rPr>
              <a:t>The main themes in the ‘Poor’ category were phone wait times and appointment wait times.  We are working hard to utilise our capacity more effectively and hope that you will notice the benefits of this soon.</a:t>
            </a:r>
          </a:p>
          <a:p>
            <a:pPr rtl="0"/>
            <a:endParaRPr lang="en-GB" sz="1600" b="1" dirty="0">
              <a:solidFill>
                <a:schemeClr val="bg1"/>
              </a:solidFill>
              <a:latin typeface="Segoe UI" panose="020B0502040204020203" pitchFamily="34" charset="0"/>
              <a:cs typeface="Segoe UI" panose="020B0502040204020203" pitchFamily="34" charset="0"/>
            </a:endParaRPr>
          </a:p>
        </p:txBody>
      </p:sp>
      <p:sp>
        <p:nvSpPr>
          <p:cNvPr id="92" name="Freeform 216" descr="baby in diaper with pacifier and toy shape">
            <a:extLst>
              <a:ext uri="{FF2B5EF4-FFF2-40B4-BE49-F238E27FC236}">
                <a16:creationId xmlns:a16="http://schemas.microsoft.com/office/drawing/2014/main" id="{A3BA32FC-6082-E917-92CE-AED4A6DCE901}"/>
              </a:ext>
            </a:extLst>
          </p:cNvPr>
          <p:cNvSpPr>
            <a:spLocks noEditPoints="1"/>
          </p:cNvSpPr>
          <p:nvPr/>
        </p:nvSpPr>
        <p:spPr bwMode="auto">
          <a:xfrm>
            <a:off x="1857357" y="6022630"/>
            <a:ext cx="531120" cy="629954"/>
          </a:xfrm>
          <a:custGeom>
            <a:avLst/>
            <a:gdLst>
              <a:gd name="T0" fmla="*/ 158 w 278"/>
              <a:gd name="T1" fmla="*/ 219 h 367"/>
              <a:gd name="T2" fmla="*/ 111 w 278"/>
              <a:gd name="T3" fmla="*/ 273 h 367"/>
              <a:gd name="T4" fmla="*/ 60 w 278"/>
              <a:gd name="T5" fmla="*/ 245 h 367"/>
              <a:gd name="T6" fmla="*/ 56 w 278"/>
              <a:gd name="T7" fmla="*/ 53 h 367"/>
              <a:gd name="T8" fmla="*/ 162 w 278"/>
              <a:gd name="T9" fmla="*/ 53 h 367"/>
              <a:gd name="T10" fmla="*/ 56 w 278"/>
              <a:gd name="T11" fmla="*/ 53 h 367"/>
              <a:gd name="T12" fmla="*/ 109 w 278"/>
              <a:gd name="T13" fmla="*/ 90 h 367"/>
              <a:gd name="T14" fmla="*/ 109 w 278"/>
              <a:gd name="T15" fmla="*/ 59 h 367"/>
              <a:gd name="T16" fmla="*/ 109 w 278"/>
              <a:gd name="T17" fmla="*/ 82 h 367"/>
              <a:gd name="T18" fmla="*/ 109 w 278"/>
              <a:gd name="T19" fmla="*/ 67 h 367"/>
              <a:gd name="T20" fmla="*/ 109 w 278"/>
              <a:gd name="T21" fmla="*/ 82 h 367"/>
              <a:gd name="T22" fmla="*/ 80 w 278"/>
              <a:gd name="T23" fmla="*/ 365 h 367"/>
              <a:gd name="T24" fmla="*/ 100 w 278"/>
              <a:gd name="T25" fmla="*/ 281 h 367"/>
              <a:gd name="T26" fmla="*/ 60 w 278"/>
              <a:gd name="T27" fmla="*/ 345 h 367"/>
              <a:gd name="T28" fmla="*/ 138 w 278"/>
              <a:gd name="T29" fmla="*/ 365 h 367"/>
              <a:gd name="T30" fmla="*/ 158 w 278"/>
              <a:gd name="T31" fmla="*/ 258 h 367"/>
              <a:gd name="T32" fmla="*/ 118 w 278"/>
              <a:gd name="T33" fmla="*/ 345 h 367"/>
              <a:gd name="T34" fmla="*/ 214 w 278"/>
              <a:gd name="T35" fmla="*/ 222 h 367"/>
              <a:gd name="T36" fmla="*/ 150 w 278"/>
              <a:gd name="T37" fmla="*/ 116 h 367"/>
              <a:gd name="T38" fmla="*/ 81 w 278"/>
              <a:gd name="T39" fmla="*/ 116 h 367"/>
              <a:gd name="T40" fmla="*/ 51 w 278"/>
              <a:gd name="T41" fmla="*/ 125 h 367"/>
              <a:gd name="T42" fmla="*/ 11 w 278"/>
              <a:gd name="T43" fmla="*/ 244 h 367"/>
              <a:gd name="T44" fmla="*/ 60 w 278"/>
              <a:gd name="T45" fmla="*/ 181 h 367"/>
              <a:gd name="T46" fmla="*/ 158 w 278"/>
              <a:gd name="T47" fmla="*/ 208 h 367"/>
              <a:gd name="T48" fmla="*/ 185 w 278"/>
              <a:gd name="T49" fmla="*/ 236 h 367"/>
              <a:gd name="T50" fmla="*/ 272 w 278"/>
              <a:gd name="T51" fmla="*/ 318 h 367"/>
              <a:gd name="T52" fmla="*/ 239 w 278"/>
              <a:gd name="T53" fmla="*/ 300 h 367"/>
              <a:gd name="T54" fmla="*/ 189 w 278"/>
              <a:gd name="T55" fmla="*/ 340 h 367"/>
              <a:gd name="T56" fmla="*/ 239 w 278"/>
              <a:gd name="T57" fmla="*/ 340 h 367"/>
              <a:gd name="T58" fmla="*/ 272 w 278"/>
              <a:gd name="T59" fmla="*/ 318 h 367"/>
              <a:gd name="T60" fmla="*/ 200 w 278"/>
              <a:gd name="T61" fmla="*/ 356 h 367"/>
              <a:gd name="T62" fmla="*/ 221 w 278"/>
              <a:gd name="T63" fmla="*/ 356 h 367"/>
              <a:gd name="T64" fmla="*/ 256 w 278"/>
              <a:gd name="T65" fmla="*/ 346 h 367"/>
              <a:gd name="T66" fmla="*/ 256 w 278"/>
              <a:gd name="T67" fmla="*/ 367 h 367"/>
              <a:gd name="T68" fmla="*/ 256 w 278"/>
              <a:gd name="T69" fmla="*/ 346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78" h="367">
                <a:moveTo>
                  <a:pt x="60" y="219"/>
                </a:moveTo>
                <a:cubicBezTo>
                  <a:pt x="158" y="219"/>
                  <a:pt x="158" y="219"/>
                  <a:pt x="158" y="219"/>
                </a:cubicBezTo>
                <a:cubicBezTo>
                  <a:pt x="158" y="245"/>
                  <a:pt x="158" y="245"/>
                  <a:pt x="158" y="245"/>
                </a:cubicBezTo>
                <a:cubicBezTo>
                  <a:pt x="111" y="273"/>
                  <a:pt x="111" y="273"/>
                  <a:pt x="111" y="273"/>
                </a:cubicBezTo>
                <a:cubicBezTo>
                  <a:pt x="107" y="273"/>
                  <a:pt x="107" y="273"/>
                  <a:pt x="107" y="273"/>
                </a:cubicBezTo>
                <a:cubicBezTo>
                  <a:pt x="60" y="245"/>
                  <a:pt x="60" y="245"/>
                  <a:pt x="60" y="245"/>
                </a:cubicBezTo>
                <a:lnTo>
                  <a:pt x="60" y="219"/>
                </a:lnTo>
                <a:close/>
                <a:moveTo>
                  <a:pt x="56" y="53"/>
                </a:moveTo>
                <a:cubicBezTo>
                  <a:pt x="56" y="24"/>
                  <a:pt x="79" y="0"/>
                  <a:pt x="109" y="0"/>
                </a:cubicBezTo>
                <a:cubicBezTo>
                  <a:pt x="138" y="0"/>
                  <a:pt x="162" y="24"/>
                  <a:pt x="162" y="53"/>
                </a:cubicBezTo>
                <a:cubicBezTo>
                  <a:pt x="162" y="82"/>
                  <a:pt x="138" y="106"/>
                  <a:pt x="109" y="106"/>
                </a:cubicBezTo>
                <a:cubicBezTo>
                  <a:pt x="79" y="106"/>
                  <a:pt x="56" y="82"/>
                  <a:pt x="56" y="53"/>
                </a:cubicBezTo>
                <a:close/>
                <a:moveTo>
                  <a:pt x="89" y="74"/>
                </a:moveTo>
                <a:cubicBezTo>
                  <a:pt x="89" y="83"/>
                  <a:pt x="98" y="90"/>
                  <a:pt x="109" y="90"/>
                </a:cubicBezTo>
                <a:cubicBezTo>
                  <a:pt x="120" y="90"/>
                  <a:pt x="128" y="83"/>
                  <a:pt x="128" y="74"/>
                </a:cubicBezTo>
                <a:cubicBezTo>
                  <a:pt x="128" y="66"/>
                  <a:pt x="120" y="59"/>
                  <a:pt x="109" y="59"/>
                </a:cubicBezTo>
                <a:cubicBezTo>
                  <a:pt x="98" y="59"/>
                  <a:pt x="89" y="66"/>
                  <a:pt x="89" y="74"/>
                </a:cubicBezTo>
                <a:close/>
                <a:moveTo>
                  <a:pt x="109" y="82"/>
                </a:moveTo>
                <a:cubicBezTo>
                  <a:pt x="112" y="82"/>
                  <a:pt x="114" y="79"/>
                  <a:pt x="114" y="74"/>
                </a:cubicBezTo>
                <a:cubicBezTo>
                  <a:pt x="114" y="70"/>
                  <a:pt x="112" y="67"/>
                  <a:pt x="109" y="67"/>
                </a:cubicBezTo>
                <a:cubicBezTo>
                  <a:pt x="106" y="67"/>
                  <a:pt x="103" y="70"/>
                  <a:pt x="103" y="74"/>
                </a:cubicBezTo>
                <a:cubicBezTo>
                  <a:pt x="103" y="79"/>
                  <a:pt x="106" y="82"/>
                  <a:pt x="109" y="82"/>
                </a:cubicBezTo>
                <a:close/>
                <a:moveTo>
                  <a:pt x="60" y="345"/>
                </a:moveTo>
                <a:cubicBezTo>
                  <a:pt x="60" y="356"/>
                  <a:pt x="69" y="365"/>
                  <a:pt x="80" y="365"/>
                </a:cubicBezTo>
                <a:cubicBezTo>
                  <a:pt x="91" y="365"/>
                  <a:pt x="100" y="356"/>
                  <a:pt x="100" y="345"/>
                </a:cubicBezTo>
                <a:cubicBezTo>
                  <a:pt x="100" y="281"/>
                  <a:pt x="100" y="281"/>
                  <a:pt x="100" y="281"/>
                </a:cubicBezTo>
                <a:cubicBezTo>
                  <a:pt x="60" y="258"/>
                  <a:pt x="60" y="258"/>
                  <a:pt x="60" y="258"/>
                </a:cubicBezTo>
                <a:lnTo>
                  <a:pt x="60" y="345"/>
                </a:lnTo>
                <a:close/>
                <a:moveTo>
                  <a:pt x="118" y="345"/>
                </a:moveTo>
                <a:cubicBezTo>
                  <a:pt x="118" y="356"/>
                  <a:pt x="127" y="365"/>
                  <a:pt x="138" y="365"/>
                </a:cubicBezTo>
                <a:cubicBezTo>
                  <a:pt x="149" y="365"/>
                  <a:pt x="158" y="356"/>
                  <a:pt x="158" y="345"/>
                </a:cubicBezTo>
                <a:cubicBezTo>
                  <a:pt x="158" y="258"/>
                  <a:pt x="158" y="258"/>
                  <a:pt x="158" y="258"/>
                </a:cubicBezTo>
                <a:cubicBezTo>
                  <a:pt x="118" y="281"/>
                  <a:pt x="118" y="281"/>
                  <a:pt x="118" y="281"/>
                </a:cubicBezTo>
                <a:lnTo>
                  <a:pt x="118" y="345"/>
                </a:lnTo>
                <a:close/>
                <a:moveTo>
                  <a:pt x="206" y="244"/>
                </a:moveTo>
                <a:cubicBezTo>
                  <a:pt x="215" y="240"/>
                  <a:pt x="218" y="230"/>
                  <a:pt x="214" y="222"/>
                </a:cubicBezTo>
                <a:cubicBezTo>
                  <a:pt x="167" y="125"/>
                  <a:pt x="167" y="125"/>
                  <a:pt x="167" y="125"/>
                </a:cubicBezTo>
                <a:cubicBezTo>
                  <a:pt x="164" y="118"/>
                  <a:pt x="157" y="115"/>
                  <a:pt x="150" y="116"/>
                </a:cubicBezTo>
                <a:cubicBezTo>
                  <a:pt x="136" y="116"/>
                  <a:pt x="136" y="116"/>
                  <a:pt x="136" y="116"/>
                </a:cubicBezTo>
                <a:cubicBezTo>
                  <a:pt x="81" y="116"/>
                  <a:pt x="81" y="116"/>
                  <a:pt x="81" y="116"/>
                </a:cubicBezTo>
                <a:cubicBezTo>
                  <a:pt x="67" y="116"/>
                  <a:pt x="67" y="116"/>
                  <a:pt x="67" y="116"/>
                </a:cubicBezTo>
                <a:cubicBezTo>
                  <a:pt x="61" y="115"/>
                  <a:pt x="54" y="118"/>
                  <a:pt x="51" y="125"/>
                </a:cubicBezTo>
                <a:cubicBezTo>
                  <a:pt x="4" y="222"/>
                  <a:pt x="4" y="222"/>
                  <a:pt x="4" y="222"/>
                </a:cubicBezTo>
                <a:cubicBezTo>
                  <a:pt x="0" y="230"/>
                  <a:pt x="3" y="240"/>
                  <a:pt x="11" y="244"/>
                </a:cubicBezTo>
                <a:cubicBezTo>
                  <a:pt x="19" y="248"/>
                  <a:pt x="29" y="244"/>
                  <a:pt x="33" y="236"/>
                </a:cubicBezTo>
                <a:cubicBezTo>
                  <a:pt x="60" y="181"/>
                  <a:pt x="60" y="181"/>
                  <a:pt x="60" y="181"/>
                </a:cubicBezTo>
                <a:cubicBezTo>
                  <a:pt x="60" y="208"/>
                  <a:pt x="60" y="208"/>
                  <a:pt x="60" y="208"/>
                </a:cubicBezTo>
                <a:cubicBezTo>
                  <a:pt x="158" y="208"/>
                  <a:pt x="158" y="208"/>
                  <a:pt x="158" y="208"/>
                </a:cubicBezTo>
                <a:cubicBezTo>
                  <a:pt x="158" y="181"/>
                  <a:pt x="158" y="181"/>
                  <a:pt x="158" y="181"/>
                </a:cubicBezTo>
                <a:cubicBezTo>
                  <a:pt x="185" y="236"/>
                  <a:pt x="185" y="236"/>
                  <a:pt x="185" y="236"/>
                </a:cubicBezTo>
                <a:cubicBezTo>
                  <a:pt x="189" y="244"/>
                  <a:pt x="198" y="248"/>
                  <a:pt x="206" y="244"/>
                </a:cubicBezTo>
                <a:close/>
                <a:moveTo>
                  <a:pt x="272" y="318"/>
                </a:moveTo>
                <a:cubicBezTo>
                  <a:pt x="239" y="318"/>
                  <a:pt x="239" y="318"/>
                  <a:pt x="239" y="318"/>
                </a:cubicBezTo>
                <a:cubicBezTo>
                  <a:pt x="239" y="300"/>
                  <a:pt x="239" y="300"/>
                  <a:pt x="239" y="300"/>
                </a:cubicBezTo>
                <a:cubicBezTo>
                  <a:pt x="196" y="300"/>
                  <a:pt x="196" y="300"/>
                  <a:pt x="196" y="300"/>
                </a:cubicBezTo>
                <a:cubicBezTo>
                  <a:pt x="189" y="340"/>
                  <a:pt x="189" y="340"/>
                  <a:pt x="189" y="340"/>
                </a:cubicBezTo>
                <a:cubicBezTo>
                  <a:pt x="214" y="340"/>
                  <a:pt x="214" y="340"/>
                  <a:pt x="214" y="340"/>
                </a:cubicBezTo>
                <a:cubicBezTo>
                  <a:pt x="239" y="340"/>
                  <a:pt x="239" y="340"/>
                  <a:pt x="239" y="340"/>
                </a:cubicBezTo>
                <a:cubicBezTo>
                  <a:pt x="278" y="340"/>
                  <a:pt x="278" y="340"/>
                  <a:pt x="278" y="340"/>
                </a:cubicBezTo>
                <a:lnTo>
                  <a:pt x="272" y="318"/>
                </a:lnTo>
                <a:close/>
                <a:moveTo>
                  <a:pt x="210" y="346"/>
                </a:moveTo>
                <a:cubicBezTo>
                  <a:pt x="205" y="346"/>
                  <a:pt x="200" y="351"/>
                  <a:pt x="200" y="356"/>
                </a:cubicBezTo>
                <a:cubicBezTo>
                  <a:pt x="200" y="362"/>
                  <a:pt x="205" y="367"/>
                  <a:pt x="210" y="367"/>
                </a:cubicBezTo>
                <a:cubicBezTo>
                  <a:pt x="216" y="367"/>
                  <a:pt x="221" y="362"/>
                  <a:pt x="221" y="356"/>
                </a:cubicBezTo>
                <a:cubicBezTo>
                  <a:pt x="221" y="351"/>
                  <a:pt x="216" y="346"/>
                  <a:pt x="210" y="346"/>
                </a:cubicBezTo>
                <a:close/>
                <a:moveTo>
                  <a:pt x="256" y="346"/>
                </a:moveTo>
                <a:cubicBezTo>
                  <a:pt x="250" y="346"/>
                  <a:pt x="245" y="351"/>
                  <a:pt x="245" y="356"/>
                </a:cubicBezTo>
                <a:cubicBezTo>
                  <a:pt x="245" y="362"/>
                  <a:pt x="250" y="367"/>
                  <a:pt x="256" y="367"/>
                </a:cubicBezTo>
                <a:cubicBezTo>
                  <a:pt x="261" y="367"/>
                  <a:pt x="266" y="362"/>
                  <a:pt x="266" y="356"/>
                </a:cubicBezTo>
                <a:cubicBezTo>
                  <a:pt x="266" y="351"/>
                  <a:pt x="261" y="346"/>
                  <a:pt x="256" y="346"/>
                </a:cubicBezTo>
                <a:close/>
              </a:path>
            </a:pathLst>
          </a:custGeom>
          <a:gradFill flip="none" rotWithShape="1">
            <a:gsLst>
              <a:gs pos="0">
                <a:schemeClr val="accent2"/>
              </a:gs>
              <a:gs pos="100000">
                <a:schemeClr val="accent1"/>
              </a:gs>
            </a:gsLst>
            <a:lin ang="10800000" scaled="1"/>
            <a:tileRect/>
          </a:gradFill>
          <a:ln>
            <a:noFill/>
          </a:ln>
        </p:spPr>
        <p:txBody>
          <a:bodyPr vert="horz" wrap="square" lIns="91440" tIns="45720" rIns="91440" bIns="45720" numCol="1" rtlCol="0" anchor="t" anchorCtr="0" compatLnSpc="1">
            <a:prstTxWarp prst="textNoShape">
              <a:avLst/>
            </a:prstTxWarp>
          </a:bodyPr>
          <a:lstStyle/>
          <a:p>
            <a:pPr rtl="0"/>
            <a:endParaRPr lang="en-GB" dirty="0"/>
          </a:p>
        </p:txBody>
      </p:sp>
      <p:sp>
        <p:nvSpPr>
          <p:cNvPr id="95" name="Freeform 237" descr="old person with cane shape">
            <a:extLst>
              <a:ext uri="{FF2B5EF4-FFF2-40B4-BE49-F238E27FC236}">
                <a16:creationId xmlns:a16="http://schemas.microsoft.com/office/drawing/2014/main" id="{5548B398-04F9-A5D5-68A6-7248DA4A3469}"/>
              </a:ext>
            </a:extLst>
          </p:cNvPr>
          <p:cNvSpPr>
            <a:spLocks noEditPoints="1"/>
          </p:cNvSpPr>
          <p:nvPr/>
        </p:nvSpPr>
        <p:spPr bwMode="auto">
          <a:xfrm>
            <a:off x="580983" y="5574823"/>
            <a:ext cx="833777" cy="1097337"/>
          </a:xfrm>
          <a:custGeom>
            <a:avLst/>
            <a:gdLst>
              <a:gd name="T0" fmla="*/ 379 w 387"/>
              <a:gd name="T1" fmla="*/ 368 h 585"/>
              <a:gd name="T2" fmla="*/ 357 w 387"/>
              <a:gd name="T3" fmla="*/ 319 h 585"/>
              <a:gd name="T4" fmla="*/ 319 w 387"/>
              <a:gd name="T5" fmla="*/ 314 h 585"/>
              <a:gd name="T6" fmla="*/ 301 w 387"/>
              <a:gd name="T7" fmla="*/ 346 h 585"/>
              <a:gd name="T8" fmla="*/ 298 w 387"/>
              <a:gd name="T9" fmla="*/ 577 h 585"/>
              <a:gd name="T10" fmla="*/ 282 w 387"/>
              <a:gd name="T11" fmla="*/ 577 h 585"/>
              <a:gd name="T12" fmla="*/ 284 w 387"/>
              <a:gd name="T13" fmla="*/ 344 h 585"/>
              <a:gd name="T14" fmla="*/ 260 w 387"/>
              <a:gd name="T15" fmla="*/ 236 h 585"/>
              <a:gd name="T16" fmla="*/ 236 w 387"/>
              <a:gd name="T17" fmla="*/ 335 h 585"/>
              <a:gd name="T18" fmla="*/ 236 w 387"/>
              <a:gd name="T19" fmla="*/ 551 h 585"/>
              <a:gd name="T20" fmla="*/ 206 w 387"/>
              <a:gd name="T21" fmla="*/ 582 h 585"/>
              <a:gd name="T22" fmla="*/ 175 w 387"/>
              <a:gd name="T23" fmla="*/ 373 h 585"/>
              <a:gd name="T24" fmla="*/ 147 w 387"/>
              <a:gd name="T25" fmla="*/ 551 h 585"/>
              <a:gd name="T26" fmla="*/ 85 w 387"/>
              <a:gd name="T27" fmla="*/ 551 h 585"/>
              <a:gd name="T28" fmla="*/ 85 w 387"/>
              <a:gd name="T29" fmla="*/ 335 h 585"/>
              <a:gd name="T30" fmla="*/ 61 w 387"/>
              <a:gd name="T31" fmla="*/ 236 h 585"/>
              <a:gd name="T32" fmla="*/ 24 w 387"/>
              <a:gd name="T33" fmla="*/ 346 h 585"/>
              <a:gd name="T34" fmla="*/ 11 w 387"/>
              <a:gd name="T35" fmla="*/ 230 h 585"/>
              <a:gd name="T36" fmla="*/ 19 w 387"/>
              <a:gd name="T37" fmla="*/ 209 h 585"/>
              <a:gd name="T38" fmla="*/ 94 w 387"/>
              <a:gd name="T39" fmla="*/ 131 h 585"/>
              <a:gd name="T40" fmla="*/ 119 w 387"/>
              <a:gd name="T41" fmla="*/ 131 h 585"/>
              <a:gd name="T42" fmla="*/ 226 w 387"/>
              <a:gd name="T43" fmla="*/ 131 h 585"/>
              <a:gd name="T44" fmla="*/ 230 w 387"/>
              <a:gd name="T45" fmla="*/ 131 h 585"/>
              <a:gd name="T46" fmla="*/ 234 w 387"/>
              <a:gd name="T47" fmla="*/ 132 h 585"/>
              <a:gd name="T48" fmla="*/ 302 w 387"/>
              <a:gd name="T49" fmla="*/ 209 h 585"/>
              <a:gd name="T50" fmla="*/ 310 w 387"/>
              <a:gd name="T51" fmla="*/ 230 h 585"/>
              <a:gd name="T52" fmla="*/ 334 w 387"/>
              <a:gd name="T53" fmla="*/ 293 h 585"/>
              <a:gd name="T54" fmla="*/ 387 w 387"/>
              <a:gd name="T55" fmla="*/ 360 h 585"/>
              <a:gd name="T56" fmla="*/ 161 w 387"/>
              <a:gd name="T57" fmla="*/ 0 h 585"/>
              <a:gd name="T58" fmla="*/ 161 w 387"/>
              <a:gd name="T59" fmla="*/ 113 h 585"/>
              <a:gd name="T60" fmla="*/ 165 w 387"/>
              <a:gd name="T61" fmla="*/ 56 h 585"/>
              <a:gd name="T62" fmla="*/ 190 w 387"/>
              <a:gd name="T63" fmla="*/ 67 h 585"/>
              <a:gd name="T64" fmla="*/ 201 w 387"/>
              <a:gd name="T65" fmla="*/ 55 h 585"/>
              <a:gd name="T66" fmla="*/ 176 w 387"/>
              <a:gd name="T67" fmla="*/ 44 h 585"/>
              <a:gd name="T68" fmla="*/ 165 w 387"/>
              <a:gd name="T69" fmla="*/ 56 h 585"/>
              <a:gd name="T70" fmla="*/ 132 w 387"/>
              <a:gd name="T71" fmla="*/ 67 h 585"/>
              <a:gd name="T72" fmla="*/ 156 w 387"/>
              <a:gd name="T73" fmla="*/ 56 h 585"/>
              <a:gd name="T74" fmla="*/ 146 w 387"/>
              <a:gd name="T75" fmla="*/ 44 h 585"/>
              <a:gd name="T76" fmla="*/ 121 w 387"/>
              <a:gd name="T77" fmla="*/ 55 h 5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87" h="585">
                <a:moveTo>
                  <a:pt x="387" y="360"/>
                </a:moveTo>
                <a:cubicBezTo>
                  <a:pt x="387" y="364"/>
                  <a:pt x="383" y="368"/>
                  <a:pt x="379" y="368"/>
                </a:cubicBezTo>
                <a:cubicBezTo>
                  <a:pt x="374" y="368"/>
                  <a:pt x="370" y="364"/>
                  <a:pt x="371" y="360"/>
                </a:cubicBezTo>
                <a:cubicBezTo>
                  <a:pt x="371" y="359"/>
                  <a:pt x="371" y="333"/>
                  <a:pt x="357" y="319"/>
                </a:cubicBezTo>
                <a:cubicBezTo>
                  <a:pt x="351" y="313"/>
                  <a:pt x="344" y="310"/>
                  <a:pt x="334" y="310"/>
                </a:cubicBezTo>
                <a:cubicBezTo>
                  <a:pt x="328" y="310"/>
                  <a:pt x="323" y="311"/>
                  <a:pt x="319" y="314"/>
                </a:cubicBezTo>
                <a:cubicBezTo>
                  <a:pt x="319" y="319"/>
                  <a:pt x="319" y="319"/>
                  <a:pt x="319" y="319"/>
                </a:cubicBezTo>
                <a:cubicBezTo>
                  <a:pt x="321" y="331"/>
                  <a:pt x="313" y="343"/>
                  <a:pt x="301" y="346"/>
                </a:cubicBezTo>
                <a:cubicBezTo>
                  <a:pt x="299" y="355"/>
                  <a:pt x="298" y="363"/>
                  <a:pt x="298" y="367"/>
                </a:cubicBezTo>
                <a:cubicBezTo>
                  <a:pt x="298" y="577"/>
                  <a:pt x="298" y="577"/>
                  <a:pt x="298" y="577"/>
                </a:cubicBezTo>
                <a:cubicBezTo>
                  <a:pt x="298" y="581"/>
                  <a:pt x="295" y="585"/>
                  <a:pt x="290" y="585"/>
                </a:cubicBezTo>
                <a:cubicBezTo>
                  <a:pt x="286" y="585"/>
                  <a:pt x="282" y="581"/>
                  <a:pt x="282" y="577"/>
                </a:cubicBezTo>
                <a:cubicBezTo>
                  <a:pt x="282" y="368"/>
                  <a:pt x="282" y="368"/>
                  <a:pt x="282" y="368"/>
                </a:cubicBezTo>
                <a:cubicBezTo>
                  <a:pt x="282" y="367"/>
                  <a:pt x="282" y="357"/>
                  <a:pt x="284" y="344"/>
                </a:cubicBezTo>
                <a:cubicBezTo>
                  <a:pt x="276" y="341"/>
                  <a:pt x="270" y="333"/>
                  <a:pt x="269" y="324"/>
                </a:cubicBezTo>
                <a:cubicBezTo>
                  <a:pt x="260" y="236"/>
                  <a:pt x="260" y="236"/>
                  <a:pt x="260" y="236"/>
                </a:cubicBezTo>
                <a:cubicBezTo>
                  <a:pt x="236" y="207"/>
                  <a:pt x="236" y="207"/>
                  <a:pt x="236" y="207"/>
                </a:cubicBezTo>
                <a:cubicBezTo>
                  <a:pt x="236" y="335"/>
                  <a:pt x="236" y="335"/>
                  <a:pt x="236" y="335"/>
                </a:cubicBezTo>
                <a:cubicBezTo>
                  <a:pt x="236" y="340"/>
                  <a:pt x="236" y="340"/>
                  <a:pt x="236" y="340"/>
                </a:cubicBezTo>
                <a:cubicBezTo>
                  <a:pt x="236" y="551"/>
                  <a:pt x="236" y="551"/>
                  <a:pt x="236" y="551"/>
                </a:cubicBezTo>
                <a:cubicBezTo>
                  <a:pt x="236" y="568"/>
                  <a:pt x="223" y="582"/>
                  <a:pt x="206" y="582"/>
                </a:cubicBezTo>
                <a:cubicBezTo>
                  <a:pt x="206" y="582"/>
                  <a:pt x="206" y="582"/>
                  <a:pt x="206" y="582"/>
                </a:cubicBezTo>
                <a:cubicBezTo>
                  <a:pt x="189" y="582"/>
                  <a:pt x="175" y="568"/>
                  <a:pt x="175" y="551"/>
                </a:cubicBezTo>
                <a:cubicBezTo>
                  <a:pt x="175" y="373"/>
                  <a:pt x="175" y="373"/>
                  <a:pt x="175" y="373"/>
                </a:cubicBezTo>
                <a:cubicBezTo>
                  <a:pt x="147" y="373"/>
                  <a:pt x="147" y="373"/>
                  <a:pt x="147" y="373"/>
                </a:cubicBezTo>
                <a:cubicBezTo>
                  <a:pt x="147" y="551"/>
                  <a:pt x="147" y="551"/>
                  <a:pt x="147" y="551"/>
                </a:cubicBezTo>
                <a:cubicBezTo>
                  <a:pt x="147" y="568"/>
                  <a:pt x="133" y="582"/>
                  <a:pt x="116" y="582"/>
                </a:cubicBezTo>
                <a:cubicBezTo>
                  <a:pt x="99" y="582"/>
                  <a:pt x="85" y="568"/>
                  <a:pt x="85" y="551"/>
                </a:cubicBezTo>
                <a:cubicBezTo>
                  <a:pt x="85" y="340"/>
                  <a:pt x="85" y="340"/>
                  <a:pt x="85" y="340"/>
                </a:cubicBezTo>
                <a:cubicBezTo>
                  <a:pt x="85" y="335"/>
                  <a:pt x="85" y="335"/>
                  <a:pt x="85" y="335"/>
                </a:cubicBezTo>
                <a:cubicBezTo>
                  <a:pt x="85" y="206"/>
                  <a:pt x="85" y="206"/>
                  <a:pt x="85" y="206"/>
                </a:cubicBezTo>
                <a:cubicBezTo>
                  <a:pt x="61" y="236"/>
                  <a:pt x="61" y="236"/>
                  <a:pt x="61" y="236"/>
                </a:cubicBezTo>
                <a:cubicBezTo>
                  <a:pt x="51" y="324"/>
                  <a:pt x="51" y="324"/>
                  <a:pt x="51" y="324"/>
                </a:cubicBezTo>
                <a:cubicBezTo>
                  <a:pt x="50" y="338"/>
                  <a:pt x="38" y="348"/>
                  <a:pt x="24" y="346"/>
                </a:cubicBezTo>
                <a:cubicBezTo>
                  <a:pt x="10" y="345"/>
                  <a:pt x="0" y="333"/>
                  <a:pt x="2" y="319"/>
                </a:cubicBezTo>
                <a:cubicBezTo>
                  <a:pt x="11" y="230"/>
                  <a:pt x="11" y="230"/>
                  <a:pt x="11" y="230"/>
                </a:cubicBezTo>
                <a:cubicBezTo>
                  <a:pt x="12" y="228"/>
                  <a:pt x="12" y="225"/>
                  <a:pt x="13" y="223"/>
                </a:cubicBezTo>
                <a:cubicBezTo>
                  <a:pt x="14" y="218"/>
                  <a:pt x="15" y="213"/>
                  <a:pt x="19" y="209"/>
                </a:cubicBezTo>
                <a:cubicBezTo>
                  <a:pt x="75" y="140"/>
                  <a:pt x="75" y="140"/>
                  <a:pt x="75" y="140"/>
                </a:cubicBezTo>
                <a:cubicBezTo>
                  <a:pt x="80" y="134"/>
                  <a:pt x="87" y="131"/>
                  <a:pt x="94" y="131"/>
                </a:cubicBezTo>
                <a:cubicBezTo>
                  <a:pt x="94" y="131"/>
                  <a:pt x="95" y="131"/>
                  <a:pt x="96" y="131"/>
                </a:cubicBezTo>
                <a:cubicBezTo>
                  <a:pt x="119" y="131"/>
                  <a:pt x="119" y="131"/>
                  <a:pt x="119" y="131"/>
                </a:cubicBezTo>
                <a:cubicBezTo>
                  <a:pt x="203" y="131"/>
                  <a:pt x="203" y="131"/>
                  <a:pt x="203" y="131"/>
                </a:cubicBezTo>
                <a:cubicBezTo>
                  <a:pt x="226" y="131"/>
                  <a:pt x="226" y="131"/>
                  <a:pt x="226" y="131"/>
                </a:cubicBezTo>
                <a:cubicBezTo>
                  <a:pt x="227" y="131"/>
                  <a:pt x="228" y="131"/>
                  <a:pt x="228" y="131"/>
                </a:cubicBezTo>
                <a:cubicBezTo>
                  <a:pt x="229" y="131"/>
                  <a:pt x="229" y="131"/>
                  <a:pt x="230" y="131"/>
                </a:cubicBezTo>
                <a:cubicBezTo>
                  <a:pt x="231" y="131"/>
                  <a:pt x="232" y="131"/>
                  <a:pt x="233" y="132"/>
                </a:cubicBezTo>
                <a:cubicBezTo>
                  <a:pt x="233" y="132"/>
                  <a:pt x="234" y="132"/>
                  <a:pt x="234" y="132"/>
                </a:cubicBezTo>
                <a:cubicBezTo>
                  <a:pt x="240" y="134"/>
                  <a:pt x="246" y="138"/>
                  <a:pt x="249" y="144"/>
                </a:cubicBezTo>
                <a:cubicBezTo>
                  <a:pt x="302" y="209"/>
                  <a:pt x="302" y="209"/>
                  <a:pt x="302" y="209"/>
                </a:cubicBezTo>
                <a:cubicBezTo>
                  <a:pt x="306" y="213"/>
                  <a:pt x="307" y="218"/>
                  <a:pt x="308" y="223"/>
                </a:cubicBezTo>
                <a:cubicBezTo>
                  <a:pt x="309" y="225"/>
                  <a:pt x="309" y="228"/>
                  <a:pt x="310" y="230"/>
                </a:cubicBezTo>
                <a:cubicBezTo>
                  <a:pt x="317" y="297"/>
                  <a:pt x="317" y="297"/>
                  <a:pt x="317" y="297"/>
                </a:cubicBezTo>
                <a:cubicBezTo>
                  <a:pt x="322" y="295"/>
                  <a:pt x="328" y="293"/>
                  <a:pt x="334" y="293"/>
                </a:cubicBezTo>
                <a:cubicBezTo>
                  <a:pt x="348" y="293"/>
                  <a:pt x="360" y="298"/>
                  <a:pt x="369" y="307"/>
                </a:cubicBezTo>
                <a:cubicBezTo>
                  <a:pt x="387" y="326"/>
                  <a:pt x="387" y="359"/>
                  <a:pt x="387" y="360"/>
                </a:cubicBezTo>
                <a:close/>
                <a:moveTo>
                  <a:pt x="104" y="57"/>
                </a:moveTo>
                <a:cubicBezTo>
                  <a:pt x="104" y="25"/>
                  <a:pt x="129" y="0"/>
                  <a:pt x="161" y="0"/>
                </a:cubicBezTo>
                <a:cubicBezTo>
                  <a:pt x="192" y="0"/>
                  <a:pt x="218" y="25"/>
                  <a:pt x="218" y="57"/>
                </a:cubicBezTo>
                <a:cubicBezTo>
                  <a:pt x="218" y="88"/>
                  <a:pt x="192" y="113"/>
                  <a:pt x="161" y="113"/>
                </a:cubicBezTo>
                <a:cubicBezTo>
                  <a:pt x="129" y="113"/>
                  <a:pt x="104" y="88"/>
                  <a:pt x="104" y="57"/>
                </a:cubicBezTo>
                <a:close/>
                <a:moveTo>
                  <a:pt x="165" y="56"/>
                </a:moveTo>
                <a:cubicBezTo>
                  <a:pt x="165" y="62"/>
                  <a:pt x="170" y="67"/>
                  <a:pt x="176" y="67"/>
                </a:cubicBezTo>
                <a:cubicBezTo>
                  <a:pt x="190" y="67"/>
                  <a:pt x="190" y="67"/>
                  <a:pt x="190" y="67"/>
                </a:cubicBezTo>
                <a:cubicBezTo>
                  <a:pt x="196" y="67"/>
                  <a:pt x="201" y="62"/>
                  <a:pt x="201" y="56"/>
                </a:cubicBezTo>
                <a:cubicBezTo>
                  <a:pt x="201" y="55"/>
                  <a:pt x="201" y="55"/>
                  <a:pt x="201" y="55"/>
                </a:cubicBezTo>
                <a:cubicBezTo>
                  <a:pt x="201" y="49"/>
                  <a:pt x="196" y="44"/>
                  <a:pt x="190" y="44"/>
                </a:cubicBezTo>
                <a:cubicBezTo>
                  <a:pt x="176" y="44"/>
                  <a:pt x="176" y="44"/>
                  <a:pt x="176" y="44"/>
                </a:cubicBezTo>
                <a:cubicBezTo>
                  <a:pt x="170" y="44"/>
                  <a:pt x="165" y="49"/>
                  <a:pt x="165" y="55"/>
                </a:cubicBezTo>
                <a:lnTo>
                  <a:pt x="165" y="56"/>
                </a:lnTo>
                <a:close/>
                <a:moveTo>
                  <a:pt x="121" y="56"/>
                </a:moveTo>
                <a:cubicBezTo>
                  <a:pt x="121" y="62"/>
                  <a:pt x="126" y="67"/>
                  <a:pt x="132" y="67"/>
                </a:cubicBezTo>
                <a:cubicBezTo>
                  <a:pt x="146" y="67"/>
                  <a:pt x="146" y="67"/>
                  <a:pt x="146" y="67"/>
                </a:cubicBezTo>
                <a:cubicBezTo>
                  <a:pt x="152" y="67"/>
                  <a:pt x="156" y="62"/>
                  <a:pt x="156" y="56"/>
                </a:cubicBezTo>
                <a:cubicBezTo>
                  <a:pt x="156" y="55"/>
                  <a:pt x="156" y="55"/>
                  <a:pt x="156" y="55"/>
                </a:cubicBezTo>
                <a:cubicBezTo>
                  <a:pt x="156" y="49"/>
                  <a:pt x="152" y="44"/>
                  <a:pt x="146" y="44"/>
                </a:cubicBezTo>
                <a:cubicBezTo>
                  <a:pt x="132" y="44"/>
                  <a:pt x="132" y="44"/>
                  <a:pt x="132" y="44"/>
                </a:cubicBezTo>
                <a:cubicBezTo>
                  <a:pt x="126" y="44"/>
                  <a:pt x="121" y="49"/>
                  <a:pt x="121" y="55"/>
                </a:cubicBezTo>
                <a:lnTo>
                  <a:pt x="121" y="56"/>
                </a:lnTo>
                <a:close/>
              </a:path>
            </a:pathLst>
          </a:custGeom>
          <a:gradFill flip="none" rotWithShape="1">
            <a:gsLst>
              <a:gs pos="0">
                <a:schemeClr val="accent1"/>
              </a:gs>
              <a:gs pos="100000">
                <a:schemeClr val="accent2"/>
              </a:gs>
            </a:gsLst>
            <a:lin ang="10800000" scaled="1"/>
            <a:tileRect/>
          </a:gradFill>
          <a:ln>
            <a:noFill/>
          </a:ln>
        </p:spPr>
        <p:txBody>
          <a:bodyPr vert="horz" wrap="square" lIns="91440" tIns="45720" rIns="91440" bIns="45720" numCol="1" rtlCol="0" anchor="t" anchorCtr="0" compatLnSpc="1">
            <a:prstTxWarp prst="textNoShape">
              <a:avLst/>
            </a:prstTxWarp>
          </a:bodyPr>
          <a:lstStyle/>
          <a:p>
            <a:pPr rtl="0"/>
            <a:endParaRPr lang="en-GB" dirty="0"/>
          </a:p>
        </p:txBody>
      </p:sp>
      <p:grpSp>
        <p:nvGrpSpPr>
          <p:cNvPr id="113" name="Group 112" descr="nurse icon">
            <a:extLst>
              <a:ext uri="{FF2B5EF4-FFF2-40B4-BE49-F238E27FC236}">
                <a16:creationId xmlns:a16="http://schemas.microsoft.com/office/drawing/2014/main" id="{995689A1-9DFF-AC7D-F0DE-BEE5B31DF4E1}"/>
              </a:ext>
            </a:extLst>
          </p:cNvPr>
          <p:cNvGrpSpPr/>
          <p:nvPr/>
        </p:nvGrpSpPr>
        <p:grpSpPr>
          <a:xfrm>
            <a:off x="1791180" y="2254369"/>
            <a:ext cx="663474" cy="671513"/>
            <a:chOff x="1402953" y="4449763"/>
            <a:chExt cx="663474" cy="671513"/>
          </a:xfrm>
          <a:solidFill>
            <a:schemeClr val="accent2"/>
          </a:solidFill>
        </p:grpSpPr>
        <p:sp>
          <p:nvSpPr>
            <p:cNvPr id="114" name="Freeform 53">
              <a:extLst>
                <a:ext uri="{FF2B5EF4-FFF2-40B4-BE49-F238E27FC236}">
                  <a16:creationId xmlns:a16="http://schemas.microsoft.com/office/drawing/2014/main" id="{7F6278D3-F717-A6C0-0928-318CDD074BB6}"/>
                </a:ext>
              </a:extLst>
            </p:cNvPr>
            <p:cNvSpPr>
              <a:spLocks noEditPoints="1"/>
            </p:cNvSpPr>
            <p:nvPr userDrawn="1"/>
          </p:nvSpPr>
          <p:spPr bwMode="auto">
            <a:xfrm>
              <a:off x="1402953" y="4449763"/>
              <a:ext cx="663474" cy="671513"/>
            </a:xfrm>
            <a:custGeom>
              <a:avLst/>
              <a:gdLst>
                <a:gd name="T0" fmla="*/ 179 w 209"/>
                <a:gd name="T1" fmla="*/ 99 h 211"/>
                <a:gd name="T2" fmla="*/ 134 w 209"/>
                <a:gd name="T3" fmla="*/ 74 h 211"/>
                <a:gd name="T4" fmla="*/ 87 w 209"/>
                <a:gd name="T5" fmla="*/ 0 h 211"/>
                <a:gd name="T6" fmla="*/ 39 w 209"/>
                <a:gd name="T7" fmla="*/ 74 h 211"/>
                <a:gd name="T8" fmla="*/ 30 w 209"/>
                <a:gd name="T9" fmla="*/ 152 h 211"/>
                <a:gd name="T10" fmla="*/ 104 w 209"/>
                <a:gd name="T11" fmla="*/ 211 h 211"/>
                <a:gd name="T12" fmla="*/ 182 w 209"/>
                <a:gd name="T13" fmla="*/ 109 h 211"/>
                <a:gd name="T14" fmla="*/ 134 w 209"/>
                <a:gd name="T15" fmla="*/ 112 h 211"/>
                <a:gd name="T16" fmla="*/ 131 w 209"/>
                <a:gd name="T17" fmla="*/ 106 h 211"/>
                <a:gd name="T18" fmla="*/ 141 w 209"/>
                <a:gd name="T19" fmla="*/ 123 h 211"/>
                <a:gd name="T20" fmla="*/ 100 w 209"/>
                <a:gd name="T21" fmla="*/ 174 h 211"/>
                <a:gd name="T22" fmla="*/ 100 w 209"/>
                <a:gd name="T23" fmla="*/ 174 h 211"/>
                <a:gd name="T24" fmla="*/ 70 w 209"/>
                <a:gd name="T25" fmla="*/ 143 h 211"/>
                <a:gd name="T26" fmla="*/ 64 w 209"/>
                <a:gd name="T27" fmla="*/ 150 h 211"/>
                <a:gd name="T28" fmla="*/ 65 w 209"/>
                <a:gd name="T29" fmla="*/ 172 h 211"/>
                <a:gd name="T30" fmla="*/ 101 w 209"/>
                <a:gd name="T31" fmla="*/ 137 h 211"/>
                <a:gd name="T32" fmla="*/ 46 w 209"/>
                <a:gd name="T33" fmla="*/ 75 h 211"/>
                <a:gd name="T34" fmla="*/ 128 w 209"/>
                <a:gd name="T35" fmla="*/ 99 h 211"/>
                <a:gd name="T36" fmla="*/ 101 w 209"/>
                <a:gd name="T37" fmla="*/ 137 h 211"/>
                <a:gd name="T38" fmla="*/ 134 w 209"/>
                <a:gd name="T39" fmla="*/ 82 h 211"/>
                <a:gd name="T40" fmla="*/ 121 w 209"/>
                <a:gd name="T41" fmla="*/ 37 h 211"/>
                <a:gd name="T42" fmla="*/ 143 w 209"/>
                <a:gd name="T43" fmla="*/ 29 h 211"/>
                <a:gd name="T44" fmla="*/ 100 w 209"/>
                <a:gd name="T45" fmla="*/ 24 h 211"/>
                <a:gd name="T46" fmla="*/ 66 w 209"/>
                <a:gd name="T47" fmla="*/ 24 h 211"/>
                <a:gd name="T48" fmla="*/ 37 w 209"/>
                <a:gd name="T49" fmla="*/ 42 h 211"/>
                <a:gd name="T50" fmla="*/ 41 w 209"/>
                <a:gd name="T51" fmla="*/ 47 h 211"/>
                <a:gd name="T52" fmla="*/ 138 w 209"/>
                <a:gd name="T53" fmla="*/ 58 h 211"/>
                <a:gd name="T54" fmla="*/ 86 w 209"/>
                <a:gd name="T55" fmla="*/ 50 h 211"/>
                <a:gd name="T56" fmla="*/ 46 w 209"/>
                <a:gd name="T57" fmla="*/ 68 h 211"/>
                <a:gd name="T58" fmla="*/ 39 w 209"/>
                <a:gd name="T59" fmla="*/ 99 h 211"/>
                <a:gd name="T60" fmla="*/ 63 w 209"/>
                <a:gd name="T61" fmla="*/ 140 h 211"/>
                <a:gd name="T62" fmla="*/ 41 w 209"/>
                <a:gd name="T63" fmla="*/ 112 h 211"/>
                <a:gd name="T64" fmla="*/ 47 w 209"/>
                <a:gd name="T65" fmla="*/ 155 h 211"/>
                <a:gd name="T66" fmla="*/ 83 w 209"/>
                <a:gd name="T67" fmla="*/ 205 h 211"/>
                <a:gd name="T68" fmla="*/ 43 w 209"/>
                <a:gd name="T69" fmla="*/ 179 h 211"/>
                <a:gd name="T70" fmla="*/ 90 w 209"/>
                <a:gd name="T71" fmla="*/ 205 h 211"/>
                <a:gd name="T72" fmla="*/ 97 w 209"/>
                <a:gd name="T73" fmla="*/ 187 h 211"/>
                <a:gd name="T74" fmla="*/ 90 w 209"/>
                <a:gd name="T75" fmla="*/ 205 h 211"/>
                <a:gd name="T76" fmla="*/ 134 w 209"/>
                <a:gd name="T77" fmla="*/ 177 h 211"/>
                <a:gd name="T78" fmla="*/ 165 w 209"/>
                <a:gd name="T79" fmla="*/ 177 h 211"/>
                <a:gd name="T80" fmla="*/ 189 w 209"/>
                <a:gd name="T81" fmla="*/ 164 h 211"/>
                <a:gd name="T82" fmla="*/ 165 w 209"/>
                <a:gd name="T83" fmla="*/ 147 h 211"/>
                <a:gd name="T84" fmla="*/ 134 w 209"/>
                <a:gd name="T85" fmla="*/ 164 h 211"/>
                <a:gd name="T86" fmla="*/ 192 w 209"/>
                <a:gd name="T87" fmla="*/ 130 h 211"/>
                <a:gd name="T88" fmla="*/ 196 w 209"/>
                <a:gd name="T89" fmla="*/ 170 h 211"/>
                <a:gd name="T90" fmla="*/ 168 w 209"/>
                <a:gd name="T91" fmla="*/ 164 h 211"/>
                <a:gd name="T92" fmla="*/ 151 w 209"/>
                <a:gd name="T93" fmla="*/ 181 h 211"/>
                <a:gd name="T94" fmla="*/ 151 w 209"/>
                <a:gd name="T95" fmla="*/ 164 h 211"/>
                <a:gd name="T96" fmla="*/ 168 w 209"/>
                <a:gd name="T97" fmla="*/ 164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09" h="211">
                  <a:moveTo>
                    <a:pt x="192" y="123"/>
                  </a:moveTo>
                  <a:cubicBezTo>
                    <a:pt x="189" y="123"/>
                    <a:pt x="189" y="123"/>
                    <a:pt x="189" y="123"/>
                  </a:cubicBezTo>
                  <a:cubicBezTo>
                    <a:pt x="189" y="109"/>
                    <a:pt x="189" y="109"/>
                    <a:pt x="189" y="109"/>
                  </a:cubicBezTo>
                  <a:cubicBezTo>
                    <a:pt x="189" y="103"/>
                    <a:pt x="184" y="99"/>
                    <a:pt x="179" y="99"/>
                  </a:cubicBezTo>
                  <a:cubicBezTo>
                    <a:pt x="147" y="99"/>
                    <a:pt x="147" y="99"/>
                    <a:pt x="147" y="99"/>
                  </a:cubicBezTo>
                  <a:cubicBezTo>
                    <a:pt x="148" y="97"/>
                    <a:pt x="148" y="94"/>
                    <a:pt x="148" y="92"/>
                  </a:cubicBezTo>
                  <a:cubicBezTo>
                    <a:pt x="148" y="84"/>
                    <a:pt x="142" y="77"/>
                    <a:pt x="134" y="75"/>
                  </a:cubicBezTo>
                  <a:cubicBezTo>
                    <a:pt x="134" y="74"/>
                    <a:pt x="134" y="74"/>
                    <a:pt x="134" y="74"/>
                  </a:cubicBezTo>
                  <a:cubicBezTo>
                    <a:pt x="140" y="71"/>
                    <a:pt x="145" y="65"/>
                    <a:pt x="145" y="58"/>
                  </a:cubicBezTo>
                  <a:cubicBezTo>
                    <a:pt x="145" y="54"/>
                    <a:pt x="144" y="51"/>
                    <a:pt x="142" y="48"/>
                  </a:cubicBezTo>
                  <a:cubicBezTo>
                    <a:pt x="153" y="25"/>
                    <a:pt x="153" y="25"/>
                    <a:pt x="153" y="25"/>
                  </a:cubicBezTo>
                  <a:cubicBezTo>
                    <a:pt x="87" y="0"/>
                    <a:pt x="87" y="0"/>
                    <a:pt x="87" y="0"/>
                  </a:cubicBezTo>
                  <a:cubicBezTo>
                    <a:pt x="21" y="25"/>
                    <a:pt x="21" y="25"/>
                    <a:pt x="21" y="25"/>
                  </a:cubicBezTo>
                  <a:cubicBezTo>
                    <a:pt x="32" y="48"/>
                    <a:pt x="32" y="48"/>
                    <a:pt x="32" y="48"/>
                  </a:cubicBezTo>
                  <a:cubicBezTo>
                    <a:pt x="30" y="51"/>
                    <a:pt x="29" y="54"/>
                    <a:pt x="29" y="58"/>
                  </a:cubicBezTo>
                  <a:cubicBezTo>
                    <a:pt x="29" y="65"/>
                    <a:pt x="33" y="71"/>
                    <a:pt x="39" y="74"/>
                  </a:cubicBezTo>
                  <a:cubicBezTo>
                    <a:pt x="39" y="75"/>
                    <a:pt x="39" y="75"/>
                    <a:pt x="39" y="75"/>
                  </a:cubicBezTo>
                  <a:cubicBezTo>
                    <a:pt x="31" y="77"/>
                    <a:pt x="25" y="84"/>
                    <a:pt x="25" y="92"/>
                  </a:cubicBezTo>
                  <a:cubicBezTo>
                    <a:pt x="25" y="99"/>
                    <a:pt x="29" y="105"/>
                    <a:pt x="35" y="107"/>
                  </a:cubicBezTo>
                  <a:cubicBezTo>
                    <a:pt x="24" y="119"/>
                    <a:pt x="22" y="137"/>
                    <a:pt x="30" y="152"/>
                  </a:cubicBezTo>
                  <a:cubicBezTo>
                    <a:pt x="21" y="157"/>
                    <a:pt x="15" y="165"/>
                    <a:pt x="11" y="175"/>
                  </a:cubicBezTo>
                  <a:cubicBezTo>
                    <a:pt x="0" y="211"/>
                    <a:pt x="0" y="211"/>
                    <a:pt x="0" y="211"/>
                  </a:cubicBezTo>
                  <a:cubicBezTo>
                    <a:pt x="100" y="211"/>
                    <a:pt x="100" y="211"/>
                    <a:pt x="100" y="211"/>
                  </a:cubicBezTo>
                  <a:cubicBezTo>
                    <a:pt x="104" y="211"/>
                    <a:pt x="104" y="211"/>
                    <a:pt x="104" y="211"/>
                  </a:cubicBezTo>
                  <a:cubicBezTo>
                    <a:pt x="209" y="211"/>
                    <a:pt x="209" y="211"/>
                    <a:pt x="209" y="211"/>
                  </a:cubicBezTo>
                  <a:cubicBezTo>
                    <a:pt x="209" y="140"/>
                    <a:pt x="209" y="140"/>
                    <a:pt x="209" y="140"/>
                  </a:cubicBezTo>
                  <a:cubicBezTo>
                    <a:pt x="209" y="130"/>
                    <a:pt x="202" y="123"/>
                    <a:pt x="192" y="123"/>
                  </a:cubicBezTo>
                  <a:close/>
                  <a:moveTo>
                    <a:pt x="182" y="109"/>
                  </a:moveTo>
                  <a:cubicBezTo>
                    <a:pt x="182" y="123"/>
                    <a:pt x="182" y="123"/>
                    <a:pt x="182" y="123"/>
                  </a:cubicBezTo>
                  <a:cubicBezTo>
                    <a:pt x="175" y="123"/>
                    <a:pt x="175" y="123"/>
                    <a:pt x="175" y="123"/>
                  </a:cubicBezTo>
                  <a:cubicBezTo>
                    <a:pt x="175" y="112"/>
                    <a:pt x="175" y="112"/>
                    <a:pt x="175" y="112"/>
                  </a:cubicBezTo>
                  <a:cubicBezTo>
                    <a:pt x="134" y="112"/>
                    <a:pt x="134" y="112"/>
                    <a:pt x="134" y="112"/>
                  </a:cubicBezTo>
                  <a:cubicBezTo>
                    <a:pt x="134" y="123"/>
                    <a:pt x="134" y="123"/>
                    <a:pt x="134" y="123"/>
                  </a:cubicBezTo>
                  <a:cubicBezTo>
                    <a:pt x="128" y="123"/>
                    <a:pt x="128" y="123"/>
                    <a:pt x="128" y="123"/>
                  </a:cubicBezTo>
                  <a:cubicBezTo>
                    <a:pt x="128" y="109"/>
                    <a:pt x="128" y="109"/>
                    <a:pt x="128" y="109"/>
                  </a:cubicBezTo>
                  <a:cubicBezTo>
                    <a:pt x="128" y="107"/>
                    <a:pt x="129" y="106"/>
                    <a:pt x="131" y="106"/>
                  </a:cubicBezTo>
                  <a:cubicBezTo>
                    <a:pt x="179" y="106"/>
                    <a:pt x="179" y="106"/>
                    <a:pt x="179" y="106"/>
                  </a:cubicBezTo>
                  <a:cubicBezTo>
                    <a:pt x="181" y="106"/>
                    <a:pt x="182" y="107"/>
                    <a:pt x="182" y="109"/>
                  </a:cubicBezTo>
                  <a:close/>
                  <a:moveTo>
                    <a:pt x="168" y="123"/>
                  </a:moveTo>
                  <a:cubicBezTo>
                    <a:pt x="141" y="123"/>
                    <a:pt x="141" y="123"/>
                    <a:pt x="141" y="123"/>
                  </a:cubicBezTo>
                  <a:cubicBezTo>
                    <a:pt x="141" y="119"/>
                    <a:pt x="141" y="119"/>
                    <a:pt x="141" y="119"/>
                  </a:cubicBezTo>
                  <a:cubicBezTo>
                    <a:pt x="168" y="119"/>
                    <a:pt x="168" y="119"/>
                    <a:pt x="168" y="119"/>
                  </a:cubicBezTo>
                  <a:lnTo>
                    <a:pt x="168" y="123"/>
                  </a:lnTo>
                  <a:close/>
                  <a:moveTo>
                    <a:pt x="100" y="174"/>
                  </a:moveTo>
                  <a:cubicBezTo>
                    <a:pt x="97" y="173"/>
                    <a:pt x="94" y="171"/>
                    <a:pt x="93" y="168"/>
                  </a:cubicBezTo>
                  <a:cubicBezTo>
                    <a:pt x="92" y="163"/>
                    <a:pt x="92" y="163"/>
                    <a:pt x="92" y="163"/>
                  </a:cubicBezTo>
                  <a:cubicBezTo>
                    <a:pt x="95" y="163"/>
                    <a:pt x="98" y="162"/>
                    <a:pt x="100" y="160"/>
                  </a:cubicBezTo>
                  <a:cubicBezTo>
                    <a:pt x="100" y="174"/>
                    <a:pt x="100" y="174"/>
                    <a:pt x="100" y="174"/>
                  </a:cubicBezTo>
                  <a:close/>
                  <a:moveTo>
                    <a:pt x="100" y="152"/>
                  </a:moveTo>
                  <a:cubicBezTo>
                    <a:pt x="97" y="155"/>
                    <a:pt x="92" y="157"/>
                    <a:pt x="87" y="157"/>
                  </a:cubicBezTo>
                  <a:cubicBezTo>
                    <a:pt x="74" y="157"/>
                    <a:pt x="70" y="148"/>
                    <a:pt x="70" y="146"/>
                  </a:cubicBezTo>
                  <a:cubicBezTo>
                    <a:pt x="70" y="143"/>
                    <a:pt x="70" y="143"/>
                    <a:pt x="70" y="143"/>
                  </a:cubicBezTo>
                  <a:cubicBezTo>
                    <a:pt x="75" y="145"/>
                    <a:pt x="81" y="147"/>
                    <a:pt x="87" y="147"/>
                  </a:cubicBezTo>
                  <a:cubicBezTo>
                    <a:pt x="91" y="147"/>
                    <a:pt x="96" y="146"/>
                    <a:pt x="100" y="145"/>
                  </a:cubicBezTo>
                  <a:lnTo>
                    <a:pt x="100" y="152"/>
                  </a:lnTo>
                  <a:close/>
                  <a:moveTo>
                    <a:pt x="64" y="150"/>
                  </a:moveTo>
                  <a:cubicBezTo>
                    <a:pt x="66" y="155"/>
                    <a:pt x="72" y="162"/>
                    <a:pt x="82" y="163"/>
                  </a:cubicBezTo>
                  <a:cubicBezTo>
                    <a:pt x="80" y="168"/>
                    <a:pt x="80" y="168"/>
                    <a:pt x="80" y="168"/>
                  </a:cubicBezTo>
                  <a:cubicBezTo>
                    <a:pt x="79" y="171"/>
                    <a:pt x="75" y="174"/>
                    <a:pt x="71" y="174"/>
                  </a:cubicBezTo>
                  <a:cubicBezTo>
                    <a:pt x="69" y="174"/>
                    <a:pt x="66" y="173"/>
                    <a:pt x="65" y="172"/>
                  </a:cubicBezTo>
                  <a:cubicBezTo>
                    <a:pt x="59" y="167"/>
                    <a:pt x="55" y="161"/>
                    <a:pt x="53" y="154"/>
                  </a:cubicBezTo>
                  <a:cubicBezTo>
                    <a:pt x="53" y="152"/>
                    <a:pt x="53" y="152"/>
                    <a:pt x="53" y="152"/>
                  </a:cubicBezTo>
                  <a:lnTo>
                    <a:pt x="64" y="150"/>
                  </a:lnTo>
                  <a:close/>
                  <a:moveTo>
                    <a:pt x="101" y="137"/>
                  </a:moveTo>
                  <a:cubicBezTo>
                    <a:pt x="96" y="139"/>
                    <a:pt x="91" y="140"/>
                    <a:pt x="87" y="140"/>
                  </a:cubicBezTo>
                  <a:cubicBezTo>
                    <a:pt x="64" y="140"/>
                    <a:pt x="46" y="121"/>
                    <a:pt x="46" y="99"/>
                  </a:cubicBezTo>
                  <a:cubicBezTo>
                    <a:pt x="46" y="75"/>
                    <a:pt x="46" y="75"/>
                    <a:pt x="46" y="75"/>
                  </a:cubicBezTo>
                  <a:cubicBezTo>
                    <a:pt x="46" y="75"/>
                    <a:pt x="46" y="75"/>
                    <a:pt x="46" y="75"/>
                  </a:cubicBezTo>
                  <a:cubicBezTo>
                    <a:pt x="61" y="75"/>
                    <a:pt x="76" y="69"/>
                    <a:pt x="87" y="59"/>
                  </a:cubicBezTo>
                  <a:cubicBezTo>
                    <a:pt x="98" y="69"/>
                    <a:pt x="113" y="75"/>
                    <a:pt x="128" y="75"/>
                  </a:cubicBezTo>
                  <a:cubicBezTo>
                    <a:pt x="128" y="99"/>
                    <a:pt x="128" y="99"/>
                    <a:pt x="128" y="99"/>
                  </a:cubicBezTo>
                  <a:cubicBezTo>
                    <a:pt x="128" y="99"/>
                    <a:pt x="128" y="99"/>
                    <a:pt x="128" y="99"/>
                  </a:cubicBezTo>
                  <a:cubicBezTo>
                    <a:pt x="124" y="101"/>
                    <a:pt x="121" y="105"/>
                    <a:pt x="121" y="109"/>
                  </a:cubicBezTo>
                  <a:cubicBezTo>
                    <a:pt x="121" y="123"/>
                    <a:pt x="121" y="123"/>
                    <a:pt x="121" y="123"/>
                  </a:cubicBezTo>
                  <a:cubicBezTo>
                    <a:pt x="117" y="123"/>
                    <a:pt x="117" y="123"/>
                    <a:pt x="117" y="123"/>
                  </a:cubicBezTo>
                  <a:cubicBezTo>
                    <a:pt x="109" y="123"/>
                    <a:pt x="102" y="129"/>
                    <a:pt x="101" y="137"/>
                  </a:cubicBezTo>
                  <a:close/>
                  <a:moveTo>
                    <a:pt x="141" y="92"/>
                  </a:moveTo>
                  <a:cubicBezTo>
                    <a:pt x="141" y="95"/>
                    <a:pt x="140" y="97"/>
                    <a:pt x="139" y="99"/>
                  </a:cubicBezTo>
                  <a:cubicBezTo>
                    <a:pt x="134" y="99"/>
                    <a:pt x="134" y="99"/>
                    <a:pt x="134" y="99"/>
                  </a:cubicBezTo>
                  <a:cubicBezTo>
                    <a:pt x="134" y="82"/>
                    <a:pt x="134" y="82"/>
                    <a:pt x="134" y="82"/>
                  </a:cubicBezTo>
                  <a:cubicBezTo>
                    <a:pt x="138" y="84"/>
                    <a:pt x="141" y="88"/>
                    <a:pt x="141" y="92"/>
                  </a:cubicBezTo>
                  <a:close/>
                  <a:moveTo>
                    <a:pt x="137" y="42"/>
                  </a:moveTo>
                  <a:cubicBezTo>
                    <a:pt x="136" y="42"/>
                    <a:pt x="136" y="42"/>
                    <a:pt x="136" y="41"/>
                  </a:cubicBezTo>
                  <a:cubicBezTo>
                    <a:pt x="132" y="39"/>
                    <a:pt x="127" y="37"/>
                    <a:pt x="121" y="37"/>
                  </a:cubicBezTo>
                  <a:cubicBezTo>
                    <a:pt x="102" y="37"/>
                    <a:pt x="102" y="37"/>
                    <a:pt x="102" y="37"/>
                  </a:cubicBezTo>
                  <a:cubicBezTo>
                    <a:pt x="105" y="34"/>
                    <a:pt x="107" y="29"/>
                    <a:pt x="107" y="24"/>
                  </a:cubicBezTo>
                  <a:cubicBezTo>
                    <a:pt x="107" y="20"/>
                    <a:pt x="106" y="17"/>
                    <a:pt x="105" y="14"/>
                  </a:cubicBezTo>
                  <a:cubicBezTo>
                    <a:pt x="143" y="29"/>
                    <a:pt x="143" y="29"/>
                    <a:pt x="143" y="29"/>
                  </a:cubicBezTo>
                  <a:lnTo>
                    <a:pt x="137" y="42"/>
                  </a:lnTo>
                  <a:close/>
                  <a:moveTo>
                    <a:pt x="73" y="24"/>
                  </a:moveTo>
                  <a:cubicBezTo>
                    <a:pt x="73" y="16"/>
                    <a:pt x="79" y="10"/>
                    <a:pt x="87" y="10"/>
                  </a:cubicBezTo>
                  <a:cubicBezTo>
                    <a:pt x="94" y="10"/>
                    <a:pt x="100" y="16"/>
                    <a:pt x="100" y="24"/>
                  </a:cubicBezTo>
                  <a:cubicBezTo>
                    <a:pt x="100" y="31"/>
                    <a:pt x="94" y="37"/>
                    <a:pt x="87" y="37"/>
                  </a:cubicBezTo>
                  <a:cubicBezTo>
                    <a:pt x="79" y="37"/>
                    <a:pt x="73" y="31"/>
                    <a:pt x="73" y="24"/>
                  </a:cubicBezTo>
                  <a:close/>
                  <a:moveTo>
                    <a:pt x="69" y="14"/>
                  </a:moveTo>
                  <a:cubicBezTo>
                    <a:pt x="67" y="17"/>
                    <a:pt x="66" y="20"/>
                    <a:pt x="66" y="24"/>
                  </a:cubicBezTo>
                  <a:cubicBezTo>
                    <a:pt x="66" y="29"/>
                    <a:pt x="68" y="34"/>
                    <a:pt x="71" y="37"/>
                  </a:cubicBezTo>
                  <a:cubicBezTo>
                    <a:pt x="52" y="37"/>
                    <a:pt x="52" y="37"/>
                    <a:pt x="52" y="37"/>
                  </a:cubicBezTo>
                  <a:cubicBezTo>
                    <a:pt x="47" y="37"/>
                    <a:pt x="42" y="39"/>
                    <a:pt x="38" y="41"/>
                  </a:cubicBezTo>
                  <a:cubicBezTo>
                    <a:pt x="37" y="42"/>
                    <a:pt x="37" y="42"/>
                    <a:pt x="37" y="42"/>
                  </a:cubicBezTo>
                  <a:cubicBezTo>
                    <a:pt x="30" y="29"/>
                    <a:pt x="30" y="29"/>
                    <a:pt x="30" y="29"/>
                  </a:cubicBezTo>
                  <a:lnTo>
                    <a:pt x="69" y="14"/>
                  </a:lnTo>
                  <a:close/>
                  <a:moveTo>
                    <a:pt x="36" y="58"/>
                  </a:moveTo>
                  <a:cubicBezTo>
                    <a:pt x="36" y="53"/>
                    <a:pt x="37" y="50"/>
                    <a:pt x="41" y="47"/>
                  </a:cubicBezTo>
                  <a:cubicBezTo>
                    <a:pt x="44" y="45"/>
                    <a:pt x="48" y="44"/>
                    <a:pt x="52" y="44"/>
                  </a:cubicBezTo>
                  <a:cubicBezTo>
                    <a:pt x="121" y="44"/>
                    <a:pt x="121" y="44"/>
                    <a:pt x="121" y="44"/>
                  </a:cubicBezTo>
                  <a:cubicBezTo>
                    <a:pt x="125" y="44"/>
                    <a:pt x="129" y="45"/>
                    <a:pt x="132" y="47"/>
                  </a:cubicBezTo>
                  <a:cubicBezTo>
                    <a:pt x="136" y="50"/>
                    <a:pt x="138" y="53"/>
                    <a:pt x="138" y="58"/>
                  </a:cubicBezTo>
                  <a:cubicBezTo>
                    <a:pt x="138" y="64"/>
                    <a:pt x="133" y="68"/>
                    <a:pt x="128" y="68"/>
                  </a:cubicBezTo>
                  <a:cubicBezTo>
                    <a:pt x="113" y="68"/>
                    <a:pt x="99" y="62"/>
                    <a:pt x="89" y="52"/>
                  </a:cubicBezTo>
                  <a:cubicBezTo>
                    <a:pt x="89" y="52"/>
                    <a:pt x="89" y="52"/>
                    <a:pt x="89" y="52"/>
                  </a:cubicBezTo>
                  <a:cubicBezTo>
                    <a:pt x="86" y="50"/>
                    <a:pt x="86" y="50"/>
                    <a:pt x="86" y="50"/>
                  </a:cubicBezTo>
                  <a:cubicBezTo>
                    <a:pt x="84" y="52"/>
                    <a:pt x="84" y="52"/>
                    <a:pt x="84" y="52"/>
                  </a:cubicBezTo>
                  <a:cubicBezTo>
                    <a:pt x="74" y="63"/>
                    <a:pt x="60" y="68"/>
                    <a:pt x="46" y="68"/>
                  </a:cubicBezTo>
                  <a:cubicBezTo>
                    <a:pt x="46" y="68"/>
                    <a:pt x="46" y="68"/>
                    <a:pt x="46" y="68"/>
                  </a:cubicBezTo>
                  <a:cubicBezTo>
                    <a:pt x="46" y="68"/>
                    <a:pt x="46" y="68"/>
                    <a:pt x="46" y="68"/>
                  </a:cubicBezTo>
                  <a:cubicBezTo>
                    <a:pt x="40" y="68"/>
                    <a:pt x="36" y="64"/>
                    <a:pt x="36" y="58"/>
                  </a:cubicBezTo>
                  <a:close/>
                  <a:moveTo>
                    <a:pt x="32" y="92"/>
                  </a:moveTo>
                  <a:cubicBezTo>
                    <a:pt x="32" y="88"/>
                    <a:pt x="35" y="84"/>
                    <a:pt x="39" y="82"/>
                  </a:cubicBezTo>
                  <a:cubicBezTo>
                    <a:pt x="39" y="99"/>
                    <a:pt x="39" y="99"/>
                    <a:pt x="39" y="99"/>
                  </a:cubicBezTo>
                  <a:cubicBezTo>
                    <a:pt x="39" y="100"/>
                    <a:pt x="39" y="101"/>
                    <a:pt x="39" y="102"/>
                  </a:cubicBezTo>
                  <a:cubicBezTo>
                    <a:pt x="35" y="100"/>
                    <a:pt x="32" y="97"/>
                    <a:pt x="32" y="92"/>
                  </a:cubicBezTo>
                  <a:close/>
                  <a:moveTo>
                    <a:pt x="41" y="112"/>
                  </a:moveTo>
                  <a:cubicBezTo>
                    <a:pt x="44" y="124"/>
                    <a:pt x="52" y="134"/>
                    <a:pt x="63" y="140"/>
                  </a:cubicBezTo>
                  <a:cubicBezTo>
                    <a:pt x="63" y="144"/>
                    <a:pt x="63" y="144"/>
                    <a:pt x="63" y="144"/>
                  </a:cubicBezTo>
                  <a:cubicBezTo>
                    <a:pt x="45" y="146"/>
                    <a:pt x="45" y="146"/>
                    <a:pt x="45" y="146"/>
                  </a:cubicBezTo>
                  <a:cubicBezTo>
                    <a:pt x="42" y="147"/>
                    <a:pt x="39" y="148"/>
                    <a:pt x="36" y="149"/>
                  </a:cubicBezTo>
                  <a:cubicBezTo>
                    <a:pt x="29" y="137"/>
                    <a:pt x="31" y="122"/>
                    <a:pt x="41" y="112"/>
                  </a:cubicBezTo>
                  <a:close/>
                  <a:moveTo>
                    <a:pt x="18" y="177"/>
                  </a:moveTo>
                  <a:cubicBezTo>
                    <a:pt x="22" y="165"/>
                    <a:pt x="33" y="155"/>
                    <a:pt x="46" y="153"/>
                  </a:cubicBezTo>
                  <a:cubicBezTo>
                    <a:pt x="46" y="153"/>
                    <a:pt x="46" y="153"/>
                    <a:pt x="46" y="153"/>
                  </a:cubicBezTo>
                  <a:cubicBezTo>
                    <a:pt x="47" y="155"/>
                    <a:pt x="47" y="155"/>
                    <a:pt x="47" y="155"/>
                  </a:cubicBezTo>
                  <a:cubicBezTo>
                    <a:pt x="49" y="164"/>
                    <a:pt x="53" y="172"/>
                    <a:pt x="61" y="177"/>
                  </a:cubicBezTo>
                  <a:cubicBezTo>
                    <a:pt x="63" y="179"/>
                    <a:pt x="67" y="181"/>
                    <a:pt x="71" y="181"/>
                  </a:cubicBezTo>
                  <a:cubicBezTo>
                    <a:pt x="76" y="181"/>
                    <a:pt x="80" y="179"/>
                    <a:pt x="83" y="175"/>
                  </a:cubicBezTo>
                  <a:cubicBezTo>
                    <a:pt x="83" y="205"/>
                    <a:pt x="83" y="205"/>
                    <a:pt x="83" y="205"/>
                  </a:cubicBezTo>
                  <a:cubicBezTo>
                    <a:pt x="54" y="205"/>
                    <a:pt x="54" y="205"/>
                    <a:pt x="54" y="205"/>
                  </a:cubicBezTo>
                  <a:cubicBezTo>
                    <a:pt x="51" y="202"/>
                    <a:pt x="51" y="202"/>
                    <a:pt x="51" y="202"/>
                  </a:cubicBezTo>
                  <a:cubicBezTo>
                    <a:pt x="45" y="197"/>
                    <a:pt x="44" y="189"/>
                    <a:pt x="49" y="183"/>
                  </a:cubicBezTo>
                  <a:cubicBezTo>
                    <a:pt x="43" y="179"/>
                    <a:pt x="43" y="179"/>
                    <a:pt x="43" y="179"/>
                  </a:cubicBezTo>
                  <a:cubicBezTo>
                    <a:pt x="37" y="187"/>
                    <a:pt x="38" y="197"/>
                    <a:pt x="44" y="205"/>
                  </a:cubicBezTo>
                  <a:cubicBezTo>
                    <a:pt x="9" y="205"/>
                    <a:pt x="9" y="205"/>
                    <a:pt x="9" y="205"/>
                  </a:cubicBezTo>
                  <a:lnTo>
                    <a:pt x="18" y="177"/>
                  </a:lnTo>
                  <a:close/>
                  <a:moveTo>
                    <a:pt x="90" y="205"/>
                  </a:moveTo>
                  <a:cubicBezTo>
                    <a:pt x="90" y="175"/>
                    <a:pt x="90" y="175"/>
                    <a:pt x="90" y="175"/>
                  </a:cubicBezTo>
                  <a:cubicBezTo>
                    <a:pt x="93" y="178"/>
                    <a:pt x="96" y="180"/>
                    <a:pt x="100" y="180"/>
                  </a:cubicBezTo>
                  <a:cubicBezTo>
                    <a:pt x="100" y="187"/>
                    <a:pt x="100" y="187"/>
                    <a:pt x="100" y="187"/>
                  </a:cubicBezTo>
                  <a:cubicBezTo>
                    <a:pt x="97" y="187"/>
                    <a:pt x="97" y="187"/>
                    <a:pt x="97" y="187"/>
                  </a:cubicBezTo>
                  <a:cubicBezTo>
                    <a:pt x="97" y="194"/>
                    <a:pt x="97" y="194"/>
                    <a:pt x="97" y="194"/>
                  </a:cubicBezTo>
                  <a:cubicBezTo>
                    <a:pt x="100" y="194"/>
                    <a:pt x="100" y="194"/>
                    <a:pt x="100" y="194"/>
                  </a:cubicBezTo>
                  <a:cubicBezTo>
                    <a:pt x="100" y="205"/>
                    <a:pt x="100" y="205"/>
                    <a:pt x="100" y="205"/>
                  </a:cubicBezTo>
                  <a:lnTo>
                    <a:pt x="90" y="205"/>
                  </a:lnTo>
                  <a:close/>
                  <a:moveTo>
                    <a:pt x="107" y="205"/>
                  </a:moveTo>
                  <a:cubicBezTo>
                    <a:pt x="107" y="170"/>
                    <a:pt x="107" y="170"/>
                    <a:pt x="107" y="170"/>
                  </a:cubicBezTo>
                  <a:cubicBezTo>
                    <a:pt x="134" y="170"/>
                    <a:pt x="134" y="170"/>
                    <a:pt x="134" y="170"/>
                  </a:cubicBezTo>
                  <a:cubicBezTo>
                    <a:pt x="134" y="177"/>
                    <a:pt x="134" y="177"/>
                    <a:pt x="134" y="177"/>
                  </a:cubicBezTo>
                  <a:cubicBezTo>
                    <a:pt x="145" y="177"/>
                    <a:pt x="145" y="177"/>
                    <a:pt x="145" y="177"/>
                  </a:cubicBezTo>
                  <a:cubicBezTo>
                    <a:pt x="145" y="187"/>
                    <a:pt x="145" y="187"/>
                    <a:pt x="145" y="187"/>
                  </a:cubicBezTo>
                  <a:cubicBezTo>
                    <a:pt x="165" y="187"/>
                    <a:pt x="165" y="187"/>
                    <a:pt x="165" y="187"/>
                  </a:cubicBezTo>
                  <a:cubicBezTo>
                    <a:pt x="165" y="177"/>
                    <a:pt x="165" y="177"/>
                    <a:pt x="165" y="177"/>
                  </a:cubicBezTo>
                  <a:cubicBezTo>
                    <a:pt x="175" y="177"/>
                    <a:pt x="175" y="177"/>
                    <a:pt x="175" y="177"/>
                  </a:cubicBezTo>
                  <a:cubicBezTo>
                    <a:pt x="175" y="170"/>
                    <a:pt x="175" y="170"/>
                    <a:pt x="175" y="170"/>
                  </a:cubicBezTo>
                  <a:cubicBezTo>
                    <a:pt x="189" y="170"/>
                    <a:pt x="189" y="170"/>
                    <a:pt x="189" y="170"/>
                  </a:cubicBezTo>
                  <a:cubicBezTo>
                    <a:pt x="189" y="164"/>
                    <a:pt x="189" y="164"/>
                    <a:pt x="189" y="164"/>
                  </a:cubicBezTo>
                  <a:cubicBezTo>
                    <a:pt x="175" y="164"/>
                    <a:pt x="175" y="164"/>
                    <a:pt x="175" y="164"/>
                  </a:cubicBezTo>
                  <a:cubicBezTo>
                    <a:pt x="175" y="157"/>
                    <a:pt x="175" y="157"/>
                    <a:pt x="175" y="157"/>
                  </a:cubicBezTo>
                  <a:cubicBezTo>
                    <a:pt x="165" y="157"/>
                    <a:pt x="165" y="157"/>
                    <a:pt x="165" y="157"/>
                  </a:cubicBezTo>
                  <a:cubicBezTo>
                    <a:pt x="165" y="147"/>
                    <a:pt x="165" y="147"/>
                    <a:pt x="165" y="147"/>
                  </a:cubicBezTo>
                  <a:cubicBezTo>
                    <a:pt x="145" y="147"/>
                    <a:pt x="145" y="147"/>
                    <a:pt x="145" y="147"/>
                  </a:cubicBezTo>
                  <a:cubicBezTo>
                    <a:pt x="145" y="157"/>
                    <a:pt x="145" y="157"/>
                    <a:pt x="145" y="157"/>
                  </a:cubicBezTo>
                  <a:cubicBezTo>
                    <a:pt x="134" y="157"/>
                    <a:pt x="134" y="157"/>
                    <a:pt x="134" y="157"/>
                  </a:cubicBezTo>
                  <a:cubicBezTo>
                    <a:pt x="134" y="164"/>
                    <a:pt x="134" y="164"/>
                    <a:pt x="134" y="164"/>
                  </a:cubicBezTo>
                  <a:cubicBezTo>
                    <a:pt x="107" y="164"/>
                    <a:pt x="107" y="164"/>
                    <a:pt x="107" y="164"/>
                  </a:cubicBezTo>
                  <a:cubicBezTo>
                    <a:pt x="107" y="140"/>
                    <a:pt x="107" y="140"/>
                    <a:pt x="107" y="140"/>
                  </a:cubicBezTo>
                  <a:cubicBezTo>
                    <a:pt x="107" y="134"/>
                    <a:pt x="112" y="130"/>
                    <a:pt x="117" y="130"/>
                  </a:cubicBezTo>
                  <a:cubicBezTo>
                    <a:pt x="192" y="130"/>
                    <a:pt x="192" y="130"/>
                    <a:pt x="192" y="130"/>
                  </a:cubicBezTo>
                  <a:cubicBezTo>
                    <a:pt x="198" y="130"/>
                    <a:pt x="203" y="134"/>
                    <a:pt x="203" y="140"/>
                  </a:cubicBezTo>
                  <a:cubicBezTo>
                    <a:pt x="203" y="164"/>
                    <a:pt x="203" y="164"/>
                    <a:pt x="203" y="164"/>
                  </a:cubicBezTo>
                  <a:cubicBezTo>
                    <a:pt x="196" y="164"/>
                    <a:pt x="196" y="164"/>
                    <a:pt x="196" y="164"/>
                  </a:cubicBezTo>
                  <a:cubicBezTo>
                    <a:pt x="196" y="170"/>
                    <a:pt x="196" y="170"/>
                    <a:pt x="196" y="170"/>
                  </a:cubicBezTo>
                  <a:cubicBezTo>
                    <a:pt x="203" y="170"/>
                    <a:pt x="203" y="170"/>
                    <a:pt x="203" y="170"/>
                  </a:cubicBezTo>
                  <a:cubicBezTo>
                    <a:pt x="203" y="205"/>
                    <a:pt x="203" y="205"/>
                    <a:pt x="203" y="205"/>
                  </a:cubicBezTo>
                  <a:lnTo>
                    <a:pt x="107" y="205"/>
                  </a:lnTo>
                  <a:close/>
                  <a:moveTo>
                    <a:pt x="168" y="164"/>
                  </a:moveTo>
                  <a:cubicBezTo>
                    <a:pt x="168" y="170"/>
                    <a:pt x="168" y="170"/>
                    <a:pt x="168" y="170"/>
                  </a:cubicBezTo>
                  <a:cubicBezTo>
                    <a:pt x="158" y="170"/>
                    <a:pt x="158" y="170"/>
                    <a:pt x="158" y="170"/>
                  </a:cubicBezTo>
                  <a:cubicBezTo>
                    <a:pt x="158" y="181"/>
                    <a:pt x="158" y="181"/>
                    <a:pt x="158" y="181"/>
                  </a:cubicBezTo>
                  <a:cubicBezTo>
                    <a:pt x="151" y="181"/>
                    <a:pt x="151" y="181"/>
                    <a:pt x="151" y="181"/>
                  </a:cubicBezTo>
                  <a:cubicBezTo>
                    <a:pt x="151" y="170"/>
                    <a:pt x="151" y="170"/>
                    <a:pt x="151" y="170"/>
                  </a:cubicBezTo>
                  <a:cubicBezTo>
                    <a:pt x="141" y="170"/>
                    <a:pt x="141" y="170"/>
                    <a:pt x="141" y="170"/>
                  </a:cubicBezTo>
                  <a:cubicBezTo>
                    <a:pt x="141" y="164"/>
                    <a:pt x="141" y="164"/>
                    <a:pt x="141" y="164"/>
                  </a:cubicBezTo>
                  <a:cubicBezTo>
                    <a:pt x="151" y="164"/>
                    <a:pt x="151" y="164"/>
                    <a:pt x="151" y="164"/>
                  </a:cubicBezTo>
                  <a:cubicBezTo>
                    <a:pt x="151" y="153"/>
                    <a:pt x="151" y="153"/>
                    <a:pt x="151" y="153"/>
                  </a:cubicBezTo>
                  <a:cubicBezTo>
                    <a:pt x="158" y="153"/>
                    <a:pt x="158" y="153"/>
                    <a:pt x="158" y="153"/>
                  </a:cubicBezTo>
                  <a:cubicBezTo>
                    <a:pt x="158" y="164"/>
                    <a:pt x="158" y="164"/>
                    <a:pt x="158" y="164"/>
                  </a:cubicBezTo>
                  <a:lnTo>
                    <a:pt x="168" y="16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n-GB" dirty="0"/>
            </a:p>
          </p:txBody>
        </p:sp>
        <p:sp>
          <p:nvSpPr>
            <p:cNvPr id="115" name="Freeform 54">
              <a:extLst>
                <a:ext uri="{FF2B5EF4-FFF2-40B4-BE49-F238E27FC236}">
                  <a16:creationId xmlns:a16="http://schemas.microsoft.com/office/drawing/2014/main" id="{C235A260-6078-FEEB-F467-F47E92353A82}"/>
                </a:ext>
              </a:extLst>
            </p:cNvPr>
            <p:cNvSpPr>
              <a:spLocks/>
            </p:cNvSpPr>
            <p:nvPr userDrawn="1"/>
          </p:nvSpPr>
          <p:spPr bwMode="auto">
            <a:xfrm>
              <a:off x="1591386" y="4764088"/>
              <a:ext cx="174181" cy="87313"/>
            </a:xfrm>
            <a:custGeom>
              <a:avLst/>
              <a:gdLst>
                <a:gd name="T0" fmla="*/ 28 w 55"/>
                <a:gd name="T1" fmla="*/ 20 h 27"/>
                <a:gd name="T2" fmla="*/ 7 w 55"/>
                <a:gd name="T3" fmla="*/ 0 h 27"/>
                <a:gd name="T4" fmla="*/ 0 w 55"/>
                <a:gd name="T5" fmla="*/ 0 h 27"/>
                <a:gd name="T6" fmla="*/ 28 w 55"/>
                <a:gd name="T7" fmla="*/ 27 h 27"/>
                <a:gd name="T8" fmla="*/ 55 w 55"/>
                <a:gd name="T9" fmla="*/ 0 h 27"/>
                <a:gd name="T10" fmla="*/ 48 w 55"/>
                <a:gd name="T11" fmla="*/ 0 h 27"/>
                <a:gd name="T12" fmla="*/ 28 w 55"/>
                <a:gd name="T13" fmla="*/ 20 h 27"/>
              </a:gdLst>
              <a:ahLst/>
              <a:cxnLst>
                <a:cxn ang="0">
                  <a:pos x="T0" y="T1"/>
                </a:cxn>
                <a:cxn ang="0">
                  <a:pos x="T2" y="T3"/>
                </a:cxn>
                <a:cxn ang="0">
                  <a:pos x="T4" y="T5"/>
                </a:cxn>
                <a:cxn ang="0">
                  <a:pos x="T6" y="T7"/>
                </a:cxn>
                <a:cxn ang="0">
                  <a:pos x="T8" y="T9"/>
                </a:cxn>
                <a:cxn ang="0">
                  <a:pos x="T10" y="T11"/>
                </a:cxn>
                <a:cxn ang="0">
                  <a:pos x="T12" y="T13"/>
                </a:cxn>
              </a:cxnLst>
              <a:rect l="0" t="0" r="r" b="b"/>
              <a:pathLst>
                <a:path w="55" h="27">
                  <a:moveTo>
                    <a:pt x="28" y="20"/>
                  </a:moveTo>
                  <a:cubicBezTo>
                    <a:pt x="16" y="20"/>
                    <a:pt x="7" y="11"/>
                    <a:pt x="7" y="0"/>
                  </a:cubicBezTo>
                  <a:cubicBezTo>
                    <a:pt x="0" y="0"/>
                    <a:pt x="0" y="0"/>
                    <a:pt x="0" y="0"/>
                  </a:cubicBezTo>
                  <a:cubicBezTo>
                    <a:pt x="0" y="15"/>
                    <a:pt x="13" y="27"/>
                    <a:pt x="28" y="27"/>
                  </a:cubicBezTo>
                  <a:cubicBezTo>
                    <a:pt x="43" y="27"/>
                    <a:pt x="55" y="15"/>
                    <a:pt x="55" y="0"/>
                  </a:cubicBezTo>
                  <a:cubicBezTo>
                    <a:pt x="48" y="0"/>
                    <a:pt x="48" y="0"/>
                    <a:pt x="48" y="0"/>
                  </a:cubicBezTo>
                  <a:cubicBezTo>
                    <a:pt x="48" y="11"/>
                    <a:pt x="39" y="20"/>
                    <a:pt x="2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n-GB" dirty="0"/>
            </a:p>
          </p:txBody>
        </p:sp>
        <p:sp>
          <p:nvSpPr>
            <p:cNvPr id="116" name="Freeform 55">
              <a:extLst>
                <a:ext uri="{FF2B5EF4-FFF2-40B4-BE49-F238E27FC236}">
                  <a16:creationId xmlns:a16="http://schemas.microsoft.com/office/drawing/2014/main" id="{5FF1D8F2-AD2D-A03F-82A7-BEB757FE35AE}"/>
                </a:ext>
              </a:extLst>
            </p:cNvPr>
            <p:cNvSpPr>
              <a:spLocks/>
            </p:cNvSpPr>
            <p:nvPr userDrawn="1"/>
          </p:nvSpPr>
          <p:spPr bwMode="auto">
            <a:xfrm>
              <a:off x="1657891" y="4503738"/>
              <a:ext cx="41170" cy="44450"/>
            </a:xfrm>
            <a:custGeom>
              <a:avLst/>
              <a:gdLst>
                <a:gd name="T0" fmla="*/ 20 w 26"/>
                <a:gd name="T1" fmla="*/ 0 h 28"/>
                <a:gd name="T2" fmla="*/ 6 w 26"/>
                <a:gd name="T3" fmla="*/ 0 h 28"/>
                <a:gd name="T4" fmla="*/ 6 w 26"/>
                <a:gd name="T5" fmla="*/ 6 h 28"/>
                <a:gd name="T6" fmla="*/ 0 w 26"/>
                <a:gd name="T7" fmla="*/ 6 h 28"/>
                <a:gd name="T8" fmla="*/ 0 w 26"/>
                <a:gd name="T9" fmla="*/ 20 h 28"/>
                <a:gd name="T10" fmla="*/ 6 w 26"/>
                <a:gd name="T11" fmla="*/ 20 h 28"/>
                <a:gd name="T12" fmla="*/ 6 w 26"/>
                <a:gd name="T13" fmla="*/ 28 h 28"/>
                <a:gd name="T14" fmla="*/ 20 w 26"/>
                <a:gd name="T15" fmla="*/ 28 h 28"/>
                <a:gd name="T16" fmla="*/ 20 w 26"/>
                <a:gd name="T17" fmla="*/ 20 h 28"/>
                <a:gd name="T18" fmla="*/ 26 w 26"/>
                <a:gd name="T19" fmla="*/ 20 h 28"/>
                <a:gd name="T20" fmla="*/ 26 w 26"/>
                <a:gd name="T21" fmla="*/ 6 h 28"/>
                <a:gd name="T22" fmla="*/ 20 w 26"/>
                <a:gd name="T23" fmla="*/ 6 h 28"/>
                <a:gd name="T24" fmla="*/ 20 w 26"/>
                <a:gd name="T25" fmla="*/ 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6" h="28">
                  <a:moveTo>
                    <a:pt x="20" y="0"/>
                  </a:moveTo>
                  <a:lnTo>
                    <a:pt x="6" y="0"/>
                  </a:lnTo>
                  <a:lnTo>
                    <a:pt x="6" y="6"/>
                  </a:lnTo>
                  <a:lnTo>
                    <a:pt x="0" y="6"/>
                  </a:lnTo>
                  <a:lnTo>
                    <a:pt x="0" y="20"/>
                  </a:lnTo>
                  <a:lnTo>
                    <a:pt x="6" y="20"/>
                  </a:lnTo>
                  <a:lnTo>
                    <a:pt x="6" y="28"/>
                  </a:lnTo>
                  <a:lnTo>
                    <a:pt x="20" y="28"/>
                  </a:lnTo>
                  <a:lnTo>
                    <a:pt x="20" y="20"/>
                  </a:lnTo>
                  <a:lnTo>
                    <a:pt x="26" y="20"/>
                  </a:lnTo>
                  <a:lnTo>
                    <a:pt x="26" y="6"/>
                  </a:lnTo>
                  <a:lnTo>
                    <a:pt x="20" y="6"/>
                  </a:lnTo>
                  <a:lnTo>
                    <a:pt x="2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n-GB" dirty="0"/>
            </a:p>
          </p:txBody>
        </p:sp>
        <p:sp>
          <p:nvSpPr>
            <p:cNvPr id="117" name="Rectangle 56">
              <a:extLst>
                <a:ext uri="{FF2B5EF4-FFF2-40B4-BE49-F238E27FC236}">
                  <a16:creationId xmlns:a16="http://schemas.microsoft.com/office/drawing/2014/main" id="{ECD52874-2C14-88DF-C39A-B8FC74EE0745}"/>
                </a:ext>
              </a:extLst>
            </p:cNvPr>
            <p:cNvSpPr>
              <a:spLocks noChangeArrowheads="1"/>
            </p:cNvSpPr>
            <p:nvPr userDrawn="1"/>
          </p:nvSpPr>
          <p:spPr bwMode="auto">
            <a:xfrm>
              <a:off x="1743399" y="4710113"/>
              <a:ext cx="22169" cy="22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bodyPr>
            <a:lstStyle/>
            <a:p>
              <a:pPr rtl="0"/>
              <a:endParaRPr lang="en-GB" dirty="0"/>
            </a:p>
          </p:txBody>
        </p:sp>
        <p:sp>
          <p:nvSpPr>
            <p:cNvPr id="118" name="Rectangle 57">
              <a:extLst>
                <a:ext uri="{FF2B5EF4-FFF2-40B4-BE49-F238E27FC236}">
                  <a16:creationId xmlns:a16="http://schemas.microsoft.com/office/drawing/2014/main" id="{0DF2D19C-28AA-FCD4-50B2-CE1E656C7C12}"/>
                </a:ext>
              </a:extLst>
            </p:cNvPr>
            <p:cNvSpPr>
              <a:spLocks noChangeArrowheads="1"/>
            </p:cNvSpPr>
            <p:nvPr userDrawn="1"/>
          </p:nvSpPr>
          <p:spPr bwMode="auto">
            <a:xfrm>
              <a:off x="1591386" y="4710113"/>
              <a:ext cx="22169" cy="22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bodyPr>
            <a:lstStyle/>
            <a:p>
              <a:pPr rtl="0"/>
              <a:endParaRPr lang="en-GB" dirty="0"/>
            </a:p>
          </p:txBody>
        </p:sp>
      </p:grpSp>
      <p:sp>
        <p:nvSpPr>
          <p:cNvPr id="127" name="Freeform 221" descr="teen basketball player with cap shape">
            <a:extLst>
              <a:ext uri="{FF2B5EF4-FFF2-40B4-BE49-F238E27FC236}">
                <a16:creationId xmlns:a16="http://schemas.microsoft.com/office/drawing/2014/main" id="{B5F79AC6-A7AA-E52E-7966-9DB5566201F1}"/>
              </a:ext>
            </a:extLst>
          </p:cNvPr>
          <p:cNvSpPr>
            <a:spLocks noEditPoints="1"/>
          </p:cNvSpPr>
          <p:nvPr/>
        </p:nvSpPr>
        <p:spPr bwMode="auto">
          <a:xfrm>
            <a:off x="2844658" y="5574822"/>
            <a:ext cx="728887" cy="1135585"/>
          </a:xfrm>
          <a:custGeom>
            <a:avLst/>
            <a:gdLst>
              <a:gd name="T0" fmla="*/ 197 w 369"/>
              <a:gd name="T1" fmla="*/ 229 h 582"/>
              <a:gd name="T2" fmla="*/ 197 w 369"/>
              <a:gd name="T3" fmla="*/ 213 h 582"/>
              <a:gd name="T4" fmla="*/ 213 w 369"/>
              <a:gd name="T5" fmla="*/ 124 h 582"/>
              <a:gd name="T6" fmla="*/ 275 w 369"/>
              <a:gd name="T7" fmla="*/ 62 h 582"/>
              <a:gd name="T8" fmla="*/ 188 w 369"/>
              <a:gd name="T9" fmla="*/ 56 h 582"/>
              <a:gd name="T10" fmla="*/ 208 w 369"/>
              <a:gd name="T11" fmla="*/ 50 h 582"/>
              <a:gd name="T12" fmla="*/ 317 w 369"/>
              <a:gd name="T13" fmla="*/ 50 h 582"/>
              <a:gd name="T14" fmla="*/ 317 w 369"/>
              <a:gd name="T15" fmla="*/ 38 h 582"/>
              <a:gd name="T16" fmla="*/ 213 w 369"/>
              <a:gd name="T17" fmla="*/ 0 h 582"/>
              <a:gd name="T18" fmla="*/ 213 w 369"/>
              <a:gd name="T19" fmla="*/ 124 h 582"/>
              <a:gd name="T20" fmla="*/ 212 w 369"/>
              <a:gd name="T21" fmla="*/ 221 h 582"/>
              <a:gd name="T22" fmla="*/ 228 w 369"/>
              <a:gd name="T23" fmla="*/ 221 h 582"/>
              <a:gd name="T24" fmla="*/ 352 w 369"/>
              <a:gd name="T25" fmla="*/ 333 h 582"/>
              <a:gd name="T26" fmla="*/ 278 w 369"/>
              <a:gd name="T27" fmla="*/ 238 h 582"/>
              <a:gd name="T28" fmla="*/ 278 w 369"/>
              <a:gd name="T29" fmla="*/ 345 h 582"/>
              <a:gd name="T30" fmla="*/ 248 w 369"/>
              <a:gd name="T31" fmla="*/ 582 h 582"/>
              <a:gd name="T32" fmla="*/ 218 w 369"/>
              <a:gd name="T33" fmla="*/ 377 h 582"/>
              <a:gd name="T34" fmla="*/ 190 w 369"/>
              <a:gd name="T35" fmla="*/ 552 h 582"/>
              <a:gd name="T36" fmla="*/ 160 w 369"/>
              <a:gd name="T37" fmla="*/ 582 h 582"/>
              <a:gd name="T38" fmla="*/ 130 w 369"/>
              <a:gd name="T39" fmla="*/ 345 h 582"/>
              <a:gd name="T40" fmla="*/ 130 w 369"/>
              <a:gd name="T41" fmla="*/ 330 h 582"/>
              <a:gd name="T42" fmla="*/ 33 w 369"/>
              <a:gd name="T43" fmla="*/ 329 h 582"/>
              <a:gd name="T44" fmla="*/ 10 w 369"/>
              <a:gd name="T45" fmla="*/ 300 h 582"/>
              <a:gd name="T46" fmla="*/ 115 w 369"/>
              <a:gd name="T47" fmla="*/ 158 h 582"/>
              <a:gd name="T48" fmla="*/ 163 w 369"/>
              <a:gd name="T49" fmla="*/ 140 h 582"/>
              <a:gd name="T50" fmla="*/ 266 w 369"/>
              <a:gd name="T51" fmla="*/ 140 h 582"/>
              <a:gd name="T52" fmla="*/ 363 w 369"/>
              <a:gd name="T53" fmla="*/ 301 h 582"/>
              <a:gd name="T54" fmla="*/ 130 w 369"/>
              <a:gd name="T55" fmla="*/ 213 h 582"/>
              <a:gd name="T56" fmla="*/ 82 w 369"/>
              <a:gd name="T57" fmla="*/ 280 h 582"/>
              <a:gd name="T58" fmla="*/ 130 w 369"/>
              <a:gd name="T59" fmla="*/ 213 h 582"/>
              <a:gd name="T60" fmla="*/ 209 w 369"/>
              <a:gd name="T61" fmla="*/ 196 h 582"/>
              <a:gd name="T62" fmla="*/ 190 w 369"/>
              <a:gd name="T63" fmla="*/ 243 h 582"/>
              <a:gd name="T64" fmla="*/ 197 w 369"/>
              <a:gd name="T65" fmla="*/ 262 h 582"/>
              <a:gd name="T66" fmla="*/ 227 w 369"/>
              <a:gd name="T67" fmla="*/ 255 h 582"/>
              <a:gd name="T68" fmla="*/ 242 w 369"/>
              <a:gd name="T69" fmla="*/ 222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69" h="582">
                <a:moveTo>
                  <a:pt x="205" y="221"/>
                </a:moveTo>
                <a:cubicBezTo>
                  <a:pt x="205" y="226"/>
                  <a:pt x="202" y="229"/>
                  <a:pt x="197" y="229"/>
                </a:cubicBezTo>
                <a:cubicBezTo>
                  <a:pt x="193" y="229"/>
                  <a:pt x="189" y="226"/>
                  <a:pt x="189" y="221"/>
                </a:cubicBezTo>
                <a:cubicBezTo>
                  <a:pt x="189" y="217"/>
                  <a:pt x="193" y="213"/>
                  <a:pt x="197" y="213"/>
                </a:cubicBezTo>
                <a:cubicBezTo>
                  <a:pt x="202" y="213"/>
                  <a:pt x="205" y="217"/>
                  <a:pt x="205" y="221"/>
                </a:cubicBezTo>
                <a:close/>
                <a:moveTo>
                  <a:pt x="213" y="124"/>
                </a:moveTo>
                <a:cubicBezTo>
                  <a:pt x="247" y="124"/>
                  <a:pt x="275" y="97"/>
                  <a:pt x="275" y="62"/>
                </a:cubicBezTo>
                <a:cubicBezTo>
                  <a:pt x="275" y="62"/>
                  <a:pt x="275" y="62"/>
                  <a:pt x="275" y="62"/>
                </a:cubicBezTo>
                <a:cubicBezTo>
                  <a:pt x="194" y="62"/>
                  <a:pt x="194" y="62"/>
                  <a:pt x="194" y="62"/>
                </a:cubicBezTo>
                <a:cubicBezTo>
                  <a:pt x="191" y="62"/>
                  <a:pt x="188" y="59"/>
                  <a:pt x="188" y="56"/>
                </a:cubicBezTo>
                <a:cubicBezTo>
                  <a:pt x="188" y="53"/>
                  <a:pt x="191" y="50"/>
                  <a:pt x="194" y="50"/>
                </a:cubicBezTo>
                <a:cubicBezTo>
                  <a:pt x="208" y="50"/>
                  <a:pt x="208" y="50"/>
                  <a:pt x="208" y="50"/>
                </a:cubicBezTo>
                <a:cubicBezTo>
                  <a:pt x="274" y="50"/>
                  <a:pt x="274" y="50"/>
                  <a:pt x="274" y="50"/>
                </a:cubicBezTo>
                <a:cubicBezTo>
                  <a:pt x="317" y="50"/>
                  <a:pt x="317" y="50"/>
                  <a:pt x="317" y="50"/>
                </a:cubicBezTo>
                <a:cubicBezTo>
                  <a:pt x="320" y="50"/>
                  <a:pt x="323" y="47"/>
                  <a:pt x="323" y="44"/>
                </a:cubicBezTo>
                <a:cubicBezTo>
                  <a:pt x="323" y="41"/>
                  <a:pt x="320" y="38"/>
                  <a:pt x="317" y="38"/>
                </a:cubicBezTo>
                <a:cubicBezTo>
                  <a:pt x="270" y="38"/>
                  <a:pt x="270" y="38"/>
                  <a:pt x="270" y="38"/>
                </a:cubicBezTo>
                <a:cubicBezTo>
                  <a:pt x="261" y="16"/>
                  <a:pt x="238" y="0"/>
                  <a:pt x="213" y="0"/>
                </a:cubicBezTo>
                <a:cubicBezTo>
                  <a:pt x="178" y="0"/>
                  <a:pt x="150" y="28"/>
                  <a:pt x="150" y="62"/>
                </a:cubicBezTo>
                <a:cubicBezTo>
                  <a:pt x="150" y="97"/>
                  <a:pt x="178" y="124"/>
                  <a:pt x="213" y="124"/>
                </a:cubicBezTo>
                <a:close/>
                <a:moveTo>
                  <a:pt x="220" y="213"/>
                </a:moveTo>
                <a:cubicBezTo>
                  <a:pt x="216" y="213"/>
                  <a:pt x="212" y="217"/>
                  <a:pt x="212" y="221"/>
                </a:cubicBezTo>
                <a:cubicBezTo>
                  <a:pt x="212" y="226"/>
                  <a:pt x="216" y="229"/>
                  <a:pt x="220" y="229"/>
                </a:cubicBezTo>
                <a:cubicBezTo>
                  <a:pt x="225" y="229"/>
                  <a:pt x="228" y="226"/>
                  <a:pt x="228" y="221"/>
                </a:cubicBezTo>
                <a:cubicBezTo>
                  <a:pt x="228" y="217"/>
                  <a:pt x="225" y="213"/>
                  <a:pt x="220" y="213"/>
                </a:cubicBezTo>
                <a:close/>
                <a:moveTo>
                  <a:pt x="352" y="333"/>
                </a:moveTo>
                <a:cubicBezTo>
                  <a:pt x="339" y="339"/>
                  <a:pt x="325" y="334"/>
                  <a:pt x="319" y="322"/>
                </a:cubicBezTo>
                <a:cubicBezTo>
                  <a:pt x="278" y="238"/>
                  <a:pt x="278" y="238"/>
                  <a:pt x="278" y="238"/>
                </a:cubicBezTo>
                <a:cubicBezTo>
                  <a:pt x="278" y="340"/>
                  <a:pt x="278" y="340"/>
                  <a:pt x="278" y="340"/>
                </a:cubicBezTo>
                <a:cubicBezTo>
                  <a:pt x="278" y="345"/>
                  <a:pt x="278" y="345"/>
                  <a:pt x="278" y="345"/>
                </a:cubicBezTo>
                <a:cubicBezTo>
                  <a:pt x="278" y="552"/>
                  <a:pt x="278" y="552"/>
                  <a:pt x="278" y="552"/>
                </a:cubicBezTo>
                <a:cubicBezTo>
                  <a:pt x="278" y="569"/>
                  <a:pt x="265" y="582"/>
                  <a:pt x="248" y="582"/>
                </a:cubicBezTo>
                <a:cubicBezTo>
                  <a:pt x="232" y="582"/>
                  <a:pt x="218" y="569"/>
                  <a:pt x="218" y="552"/>
                </a:cubicBezTo>
                <a:cubicBezTo>
                  <a:pt x="218" y="377"/>
                  <a:pt x="218" y="377"/>
                  <a:pt x="218" y="377"/>
                </a:cubicBezTo>
                <a:cubicBezTo>
                  <a:pt x="190" y="377"/>
                  <a:pt x="190" y="377"/>
                  <a:pt x="190" y="377"/>
                </a:cubicBezTo>
                <a:cubicBezTo>
                  <a:pt x="190" y="552"/>
                  <a:pt x="190" y="552"/>
                  <a:pt x="190" y="552"/>
                </a:cubicBezTo>
                <a:cubicBezTo>
                  <a:pt x="190" y="569"/>
                  <a:pt x="177" y="582"/>
                  <a:pt x="160" y="582"/>
                </a:cubicBezTo>
                <a:cubicBezTo>
                  <a:pt x="160" y="582"/>
                  <a:pt x="160" y="582"/>
                  <a:pt x="160" y="582"/>
                </a:cubicBezTo>
                <a:cubicBezTo>
                  <a:pt x="144" y="582"/>
                  <a:pt x="130" y="569"/>
                  <a:pt x="130" y="552"/>
                </a:cubicBezTo>
                <a:cubicBezTo>
                  <a:pt x="130" y="345"/>
                  <a:pt x="130" y="345"/>
                  <a:pt x="130" y="345"/>
                </a:cubicBezTo>
                <a:cubicBezTo>
                  <a:pt x="130" y="340"/>
                  <a:pt x="130" y="340"/>
                  <a:pt x="130" y="340"/>
                </a:cubicBezTo>
                <a:cubicBezTo>
                  <a:pt x="130" y="330"/>
                  <a:pt x="130" y="330"/>
                  <a:pt x="130" y="330"/>
                </a:cubicBezTo>
                <a:cubicBezTo>
                  <a:pt x="130" y="356"/>
                  <a:pt x="108" y="377"/>
                  <a:pt x="82" y="377"/>
                </a:cubicBezTo>
                <a:cubicBezTo>
                  <a:pt x="55" y="377"/>
                  <a:pt x="33" y="356"/>
                  <a:pt x="33" y="329"/>
                </a:cubicBezTo>
                <a:cubicBezTo>
                  <a:pt x="33" y="319"/>
                  <a:pt x="36" y="310"/>
                  <a:pt x="41" y="302"/>
                </a:cubicBezTo>
                <a:cubicBezTo>
                  <a:pt x="32" y="309"/>
                  <a:pt x="19" y="308"/>
                  <a:pt x="10" y="300"/>
                </a:cubicBezTo>
                <a:cubicBezTo>
                  <a:pt x="0" y="290"/>
                  <a:pt x="0" y="275"/>
                  <a:pt x="10" y="265"/>
                </a:cubicBezTo>
                <a:cubicBezTo>
                  <a:pt x="115" y="158"/>
                  <a:pt x="115" y="158"/>
                  <a:pt x="115" y="158"/>
                </a:cubicBezTo>
                <a:cubicBezTo>
                  <a:pt x="119" y="148"/>
                  <a:pt x="129" y="140"/>
                  <a:pt x="140" y="140"/>
                </a:cubicBezTo>
                <a:cubicBezTo>
                  <a:pt x="163" y="140"/>
                  <a:pt x="163" y="140"/>
                  <a:pt x="163" y="140"/>
                </a:cubicBezTo>
                <a:cubicBezTo>
                  <a:pt x="246" y="140"/>
                  <a:pt x="246" y="140"/>
                  <a:pt x="246" y="140"/>
                </a:cubicBezTo>
                <a:cubicBezTo>
                  <a:pt x="266" y="140"/>
                  <a:pt x="266" y="140"/>
                  <a:pt x="266" y="140"/>
                </a:cubicBezTo>
                <a:cubicBezTo>
                  <a:pt x="276" y="139"/>
                  <a:pt x="287" y="144"/>
                  <a:pt x="292" y="154"/>
                </a:cubicBezTo>
                <a:cubicBezTo>
                  <a:pt x="363" y="301"/>
                  <a:pt x="363" y="301"/>
                  <a:pt x="363" y="301"/>
                </a:cubicBezTo>
                <a:cubicBezTo>
                  <a:pt x="369" y="313"/>
                  <a:pt x="364" y="327"/>
                  <a:pt x="352" y="333"/>
                </a:cubicBezTo>
                <a:close/>
                <a:moveTo>
                  <a:pt x="130" y="213"/>
                </a:moveTo>
                <a:cubicBezTo>
                  <a:pt x="56" y="288"/>
                  <a:pt x="56" y="288"/>
                  <a:pt x="56" y="288"/>
                </a:cubicBezTo>
                <a:cubicBezTo>
                  <a:pt x="64" y="283"/>
                  <a:pt x="73" y="280"/>
                  <a:pt x="82" y="280"/>
                </a:cubicBezTo>
                <a:cubicBezTo>
                  <a:pt x="108" y="280"/>
                  <a:pt x="130" y="301"/>
                  <a:pt x="130" y="328"/>
                </a:cubicBezTo>
                <a:lnTo>
                  <a:pt x="130" y="213"/>
                </a:lnTo>
                <a:close/>
                <a:moveTo>
                  <a:pt x="242" y="222"/>
                </a:moveTo>
                <a:cubicBezTo>
                  <a:pt x="242" y="208"/>
                  <a:pt x="227" y="196"/>
                  <a:pt x="209" y="196"/>
                </a:cubicBezTo>
                <a:cubicBezTo>
                  <a:pt x="191" y="196"/>
                  <a:pt x="176" y="208"/>
                  <a:pt x="176" y="222"/>
                </a:cubicBezTo>
                <a:cubicBezTo>
                  <a:pt x="176" y="231"/>
                  <a:pt x="182" y="239"/>
                  <a:pt x="190" y="243"/>
                </a:cubicBezTo>
                <a:cubicBezTo>
                  <a:pt x="190" y="255"/>
                  <a:pt x="190" y="255"/>
                  <a:pt x="190" y="255"/>
                </a:cubicBezTo>
                <a:cubicBezTo>
                  <a:pt x="190" y="259"/>
                  <a:pt x="194" y="262"/>
                  <a:pt x="197" y="262"/>
                </a:cubicBezTo>
                <a:cubicBezTo>
                  <a:pt x="220" y="262"/>
                  <a:pt x="220" y="262"/>
                  <a:pt x="220" y="262"/>
                </a:cubicBezTo>
                <a:cubicBezTo>
                  <a:pt x="224" y="262"/>
                  <a:pt x="227" y="259"/>
                  <a:pt x="227" y="255"/>
                </a:cubicBezTo>
                <a:cubicBezTo>
                  <a:pt x="227" y="243"/>
                  <a:pt x="227" y="243"/>
                  <a:pt x="227" y="243"/>
                </a:cubicBezTo>
                <a:cubicBezTo>
                  <a:pt x="236" y="239"/>
                  <a:pt x="242" y="231"/>
                  <a:pt x="242" y="222"/>
                </a:cubicBezTo>
                <a:close/>
              </a:path>
            </a:pathLst>
          </a:custGeom>
          <a:gradFill flip="none" rotWithShape="1">
            <a:gsLst>
              <a:gs pos="0">
                <a:schemeClr val="accent2"/>
              </a:gs>
              <a:gs pos="100000">
                <a:schemeClr val="accent3"/>
              </a:gs>
            </a:gsLst>
            <a:lin ang="0" scaled="1"/>
            <a:tileRect/>
          </a:gradFill>
          <a:ln>
            <a:noFill/>
          </a:ln>
        </p:spPr>
        <p:txBody>
          <a:bodyPr vert="horz" wrap="square" lIns="91440" tIns="45720" rIns="91440" bIns="45720" numCol="1" rtlCol="0" anchor="t" anchorCtr="0" compatLnSpc="1">
            <a:prstTxWarp prst="textNoShape">
              <a:avLst/>
            </a:prstTxWarp>
          </a:bodyPr>
          <a:lstStyle/>
          <a:p>
            <a:pPr rtl="0"/>
            <a:endParaRPr lang="en-GB" dirty="0"/>
          </a:p>
        </p:txBody>
      </p:sp>
      <p:sp>
        <p:nvSpPr>
          <p:cNvPr id="5" name="Rectangle 4">
            <a:extLst>
              <a:ext uri="{FF2B5EF4-FFF2-40B4-BE49-F238E27FC236}">
                <a16:creationId xmlns:a16="http://schemas.microsoft.com/office/drawing/2014/main" id="{2EDF20F6-A135-BE5F-B6A8-7BD097B75A9B}"/>
              </a:ext>
            </a:extLst>
          </p:cNvPr>
          <p:cNvSpPr/>
          <p:nvPr/>
        </p:nvSpPr>
        <p:spPr>
          <a:xfrm>
            <a:off x="8724620" y="319660"/>
            <a:ext cx="3035189" cy="54161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b="1" dirty="0">
                <a:latin typeface="Segoe UI" panose="020B0502040204020203" pitchFamily="34" charset="0"/>
                <a:cs typeface="Segoe UI" panose="020B0502040204020203" pitchFamily="34" charset="0"/>
              </a:rPr>
              <a:t>YOUR COMMENTS</a:t>
            </a:r>
          </a:p>
        </p:txBody>
      </p:sp>
      <p:sp>
        <p:nvSpPr>
          <p:cNvPr id="7" name="Cloud 6">
            <a:extLst>
              <a:ext uri="{FF2B5EF4-FFF2-40B4-BE49-F238E27FC236}">
                <a16:creationId xmlns:a16="http://schemas.microsoft.com/office/drawing/2014/main" id="{F7A73767-B9B1-7DA8-4C82-E2DB90C48011}"/>
              </a:ext>
            </a:extLst>
          </p:cNvPr>
          <p:cNvSpPr/>
          <p:nvPr/>
        </p:nvSpPr>
        <p:spPr>
          <a:xfrm>
            <a:off x="8308693" y="1078460"/>
            <a:ext cx="1837189" cy="1430803"/>
          </a:xfrm>
          <a:prstGeom prst="cloud">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sz="1400" dirty="0">
                <a:latin typeface="Segoe UI" panose="020B0502040204020203" pitchFamily="34" charset="0"/>
                <a:cs typeface="Segoe UI" panose="020B0502040204020203" pitchFamily="34" charset="0"/>
              </a:rPr>
              <a:t>“</a:t>
            </a:r>
            <a:r>
              <a:rPr lang="en-GB" sz="1400" b="1" dirty="0">
                <a:latin typeface="Segoe UI" panose="020B0502040204020203" pitchFamily="34" charset="0"/>
                <a:cs typeface="Segoe UI" panose="020B0502040204020203" pitchFamily="34" charset="0"/>
              </a:rPr>
              <a:t>There is a lot of helpful people around”</a:t>
            </a:r>
          </a:p>
        </p:txBody>
      </p:sp>
      <p:sp>
        <p:nvSpPr>
          <p:cNvPr id="8" name="Cloud 7">
            <a:extLst>
              <a:ext uri="{FF2B5EF4-FFF2-40B4-BE49-F238E27FC236}">
                <a16:creationId xmlns:a16="http://schemas.microsoft.com/office/drawing/2014/main" id="{79D99ABE-530D-3567-8410-03A7475568DE}"/>
              </a:ext>
            </a:extLst>
          </p:cNvPr>
          <p:cNvSpPr/>
          <p:nvPr/>
        </p:nvSpPr>
        <p:spPr>
          <a:xfrm>
            <a:off x="9843511" y="2285655"/>
            <a:ext cx="2192943" cy="1430802"/>
          </a:xfrm>
          <a:prstGeom prst="cloud">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sz="1300" b="1" dirty="0">
                <a:latin typeface="Segoe UI" panose="020B0502040204020203" pitchFamily="34" charset="0"/>
                <a:cs typeface="Segoe UI" panose="020B0502040204020203" pitchFamily="34" charset="0"/>
              </a:rPr>
              <a:t>“Good text reminders and in house check in system. Lovely staff :)”</a:t>
            </a:r>
          </a:p>
        </p:txBody>
      </p:sp>
      <p:sp>
        <p:nvSpPr>
          <p:cNvPr id="9" name="Cloud 8">
            <a:extLst>
              <a:ext uri="{FF2B5EF4-FFF2-40B4-BE49-F238E27FC236}">
                <a16:creationId xmlns:a16="http://schemas.microsoft.com/office/drawing/2014/main" id="{D2585496-5CC6-644D-7868-E9E6786CE0A7}"/>
              </a:ext>
            </a:extLst>
          </p:cNvPr>
          <p:cNvSpPr/>
          <p:nvPr/>
        </p:nvSpPr>
        <p:spPr>
          <a:xfrm>
            <a:off x="9748474" y="5204410"/>
            <a:ext cx="2401272" cy="1325563"/>
          </a:xfrm>
          <a:prstGeom prst="cloud">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sz="1400" b="1" dirty="0">
                <a:latin typeface="Segoe UI" panose="020B0502040204020203" pitchFamily="34" charset="0"/>
                <a:cs typeface="Segoe UI" panose="020B0502040204020203" pitchFamily="34" charset="0"/>
              </a:rPr>
              <a:t>“I was treated with dignity and professionally” </a:t>
            </a:r>
          </a:p>
        </p:txBody>
      </p:sp>
      <p:sp>
        <p:nvSpPr>
          <p:cNvPr id="11" name="Cloud 10">
            <a:extLst>
              <a:ext uri="{FF2B5EF4-FFF2-40B4-BE49-F238E27FC236}">
                <a16:creationId xmlns:a16="http://schemas.microsoft.com/office/drawing/2014/main" id="{A49B73F0-3A8B-1031-FD25-3C09A1D1DED7}"/>
              </a:ext>
            </a:extLst>
          </p:cNvPr>
          <p:cNvSpPr/>
          <p:nvPr/>
        </p:nvSpPr>
        <p:spPr>
          <a:xfrm>
            <a:off x="8208075" y="3767586"/>
            <a:ext cx="2401272" cy="1430803"/>
          </a:xfrm>
          <a:prstGeom prst="cloud">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sz="1400" b="1" dirty="0"/>
              <a:t>“</a:t>
            </a:r>
            <a:r>
              <a:rPr lang="en-GB" sz="1400" b="1" dirty="0">
                <a:latin typeface="Segoe UI" panose="020B0502040204020203" pitchFamily="34" charset="0"/>
                <a:cs typeface="Segoe UI" panose="020B0502040204020203" pitchFamily="34" charset="0"/>
              </a:rPr>
              <a:t>The pharmacist was really </a:t>
            </a:r>
            <a:r>
              <a:rPr lang="en-GB" sz="1400" b="1" dirty="0" err="1">
                <a:latin typeface="Segoe UI" panose="020B0502040204020203" pitchFamily="34" charset="0"/>
                <a:cs typeface="Segoe UI" panose="020B0502040204020203" pitchFamily="34" charset="0"/>
              </a:rPr>
              <a:t>knowledgable</a:t>
            </a:r>
            <a:r>
              <a:rPr lang="en-GB" sz="1400" b="1" dirty="0">
                <a:latin typeface="Segoe UI" panose="020B0502040204020203" pitchFamily="34" charset="0"/>
                <a:cs typeface="Segoe UI" panose="020B0502040204020203" pitchFamily="34" charset="0"/>
              </a:rPr>
              <a:t>, friendly and really helpful</a:t>
            </a:r>
            <a:r>
              <a:rPr lang="en-GB" sz="1400" dirty="0">
                <a:latin typeface="Segoe UI" panose="020B0502040204020203" pitchFamily="34" charset="0"/>
                <a:cs typeface="Segoe UI" panose="020B0502040204020203" pitchFamily="34" charset="0"/>
              </a:rPr>
              <a:t>”</a:t>
            </a:r>
          </a:p>
        </p:txBody>
      </p:sp>
    </p:spTree>
    <p:extLst>
      <p:ext uri="{BB962C8B-B14F-4D97-AF65-F5344CB8AC3E}">
        <p14:creationId xmlns:p14="http://schemas.microsoft.com/office/powerpoint/2010/main" val="18609449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63067234_TF33668227_Win32" id="{1EF4C25F-9FCC-4AF6-AB87-158CF998FD30}" vid="{707B462F-9CB3-4D1A-ACC5-F6DB27BA987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4" ma:contentTypeDescription="Create a new document." ma:contentTypeScope="" ma:versionID="2d714a3296df14eba7a100bb665443ca">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49549bf45bfbbfb6cffed527380e77e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E40622C-5D03-4258-98D9-CB4F18C7FADE}">
  <ds:schemaRefs>
    <ds:schemaRef ds:uri="http://schemas.microsoft.com/office/2006/documentManagement/types"/>
    <ds:schemaRef ds:uri="http://schemas.microsoft.com/office/2006/metadata/properties"/>
    <ds:schemaRef ds:uri="http://purl.org/dc/elements/1.1/"/>
    <ds:schemaRef ds:uri="http://schemas.microsoft.com/sharepoint/v3"/>
    <ds:schemaRef ds:uri="230e9df3-be65-4c73-a93b-d1236ebd677e"/>
    <ds:schemaRef ds:uri="http://purl.org/dc/terms/"/>
    <ds:schemaRef ds:uri="http://schemas.openxmlformats.org/package/2006/metadata/core-properties"/>
    <ds:schemaRef ds:uri="16c05727-aa75-4e4a-9b5f-8a80a1165891"/>
    <ds:schemaRef ds:uri="http://purl.org/dc/dcmitype/"/>
    <ds:schemaRef ds:uri="http://schemas.microsoft.com/office/infopath/2007/PartnerControls"/>
    <ds:schemaRef ds:uri="71af3243-3dd4-4a8d-8c0d-dd76da1f02a5"/>
    <ds:schemaRef ds:uri="http://www.w3.org/XML/1998/namespace"/>
  </ds:schemaRefs>
</ds:datastoreItem>
</file>

<file path=customXml/itemProps2.xml><?xml version="1.0" encoding="utf-8"?>
<ds:datastoreItem xmlns:ds="http://schemas.openxmlformats.org/officeDocument/2006/customXml" ds:itemID="{3516AB37-D7B9-4507-B21E-5D459905C6C0}">
  <ds:schemaRefs>
    <ds:schemaRef ds:uri="http://schemas.microsoft.com/sharepoint/v3/contenttype/forms"/>
  </ds:schemaRefs>
</ds:datastoreItem>
</file>

<file path=customXml/itemProps3.xml><?xml version="1.0" encoding="utf-8"?>
<ds:datastoreItem xmlns:ds="http://schemas.openxmlformats.org/officeDocument/2006/customXml" ds:itemID="{0AA17EA8-7A9B-4350-B9C2-AA100F76C2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Human resources, from 24Slides</Template>
  <TotalTime>42</TotalTime>
  <Words>195</Words>
  <Application>Microsoft Office PowerPoint</Application>
  <PresentationFormat>Widescreen</PresentationFormat>
  <Paragraphs>33</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Segoe UI</vt:lpstr>
      <vt:lpstr>Office Theme</vt:lpstr>
      <vt:lpstr>Human resources slide 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resources slide 3</dc:title>
  <dc:creator>Fisher Hayley (Charlotte Keel Medical Practice)</dc:creator>
  <cp:lastModifiedBy>Fisher Hayley (Charlotte Keel Medical Practice)</cp:lastModifiedBy>
  <cp:revision>3</cp:revision>
  <dcterms:created xsi:type="dcterms:W3CDTF">2023-09-20T14:29:07Z</dcterms:created>
  <dcterms:modified xsi:type="dcterms:W3CDTF">2023-09-28T15:26:16Z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